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13"/>
  </p:notesMasterIdLst>
  <p:sldIdLst>
    <p:sldId id="257" r:id="rId2"/>
    <p:sldId id="266" r:id="rId3"/>
    <p:sldId id="269" r:id="rId4"/>
    <p:sldId id="267" r:id="rId5"/>
    <p:sldId id="268" r:id="rId6"/>
    <p:sldId id="276" r:id="rId7"/>
    <p:sldId id="270" r:id="rId8"/>
    <p:sldId id="271" r:id="rId9"/>
    <p:sldId id="275" r:id="rId10"/>
    <p:sldId id="274" r:id="rId11"/>
    <p:sldId id="273" r:id="rId12"/>
  </p:sldIdLst>
  <p:sldSz cx="12192000" cy="6858000"/>
  <p:notesSz cx="6858000" cy="9144000"/>
  <p:embeddedFontLst>
    <p:embeddedFont>
      <p:font typeface="a카레이서" panose="02020600000000000000" pitchFamily="18" charset="-127"/>
      <p:regular r:id="rId14"/>
    </p:embeddedFont>
    <p:embeddedFont>
      <p:font typeface="a타이틀고딕2" panose="02020600000000000000" pitchFamily="18" charset="-127"/>
      <p:regular r:id="rId15"/>
    </p:embeddedFont>
    <p:embeddedFont>
      <p:font typeface="a타이틀고딕4" panose="02020600000000000000" pitchFamily="18" charset="-127"/>
      <p:regular r:id="rId16"/>
    </p:embeddedFont>
    <p:embeddedFont>
      <p:font typeface="맑은 고딕" panose="020B0503020000020004" pitchFamily="50" charset="-127"/>
      <p:regular r:id="rId17"/>
      <p:bold r:id="rId18"/>
    </p:embeddedFont>
    <p:embeddedFont>
      <p:font typeface="한컴 말랑말랑 Regular" panose="020F0303000000000000" pitchFamily="50" charset="-127"/>
      <p:regular r:id="rId1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6FF83"/>
    <a:srgbClr val="444477"/>
    <a:srgbClr val="398FF7"/>
    <a:srgbClr val="DB6B50"/>
    <a:srgbClr val="D6FFC5"/>
    <a:srgbClr val="67FE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22" autoAdjust="0"/>
    <p:restoredTop sz="95026" autoAdjust="0"/>
  </p:normalViewPr>
  <p:slideViewPr>
    <p:cSldViewPr snapToGrid="0">
      <p:cViewPr varScale="1">
        <p:scale>
          <a:sx n="78" d="100"/>
          <a:sy n="78" d="100"/>
        </p:scale>
        <p:origin x="648" y="6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A27CC0-2C65-4658-8E12-45B5F827F4CE}" type="datetimeFigureOut">
              <a:rPr lang="ko-KR" altLang="en-US" smtClean="0"/>
              <a:t>2022-12-09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FD4BAF-001B-4194-8030-12848F3015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62404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FD4BAF-001B-4194-8030-12848F3015B2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58267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1586BD-0F56-465E-90DD-4F7EB5C22C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62D75AF-8D7E-477A-B06A-773B54B18A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2D08B3-A9A6-4CA5-94A5-60BE4193B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2022-12-09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5B2C64-F6D0-4564-A934-9F517F7C4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3881C62-2657-4643-9CC9-89D68799A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66954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98AADC-F389-4BCD-9E52-49B7E6490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1A3D60F-143D-47A7-90DD-8D2052D74E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D2913F-34A8-4E19-BE54-298D842C8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2022-12-09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6ADB15-0821-4678-8A84-0615C9618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5E1647-A311-42C8-900F-03252A535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83527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42E21EA-AC61-43C5-AA22-71763E0491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ED08377-D434-4883-933D-05403373BC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76BEFAE-52A5-4771-A24E-66D37EDBF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2022-12-09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F5FDAD-E360-45AB-9254-5D5A1437A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79758A-1063-49CC-A47B-5A24925A9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70449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9BCD5E-CF2F-45CD-A1C5-FACE037AE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340CAA-7987-4F30-B10A-034CDBA23A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8DEE94-B9EB-437B-B87B-4D6343955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2022-12-09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C7A974-A07A-49C2-B147-F6EC85053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4EDD24-940C-445F-B974-623173FA1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64682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55FC26-2554-4ACE-AD62-BF4C0D150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5F7A203-776E-48E1-8F52-E0C0617239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22283AA-0163-40C4-BD15-4B5D9779A6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2022-12-09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1A8905D-720A-4884-BF88-251296BD5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1F5B7E-479B-4C2C-9C2F-FC3D3BAF2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93159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78C707-FFC8-4A24-BA23-EF9EC4467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160DF4-3AB1-42B3-8971-B823E5CB29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B6BFC4C-B0FA-4F91-8D27-3D1AF4C2C7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2FAC31B-12B8-44B6-A9E9-8F967BCFB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2022-12-09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FAD4C5-4E96-46C0-9033-3CF48A722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8F5A243-79AB-498E-9F6B-C0EA9EA19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69825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839153-E8CD-49CF-A352-CE2C89DD0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D2D86D-B04B-4F6E-8B70-CEEE8EE74D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ADF040F-70C5-4670-BDE4-017C92D5B3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02EE54B-8A53-409D-B09E-64BD2F952B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2B72209-6EC7-4418-A78D-417AB466F5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F99256C-B33C-4980-B58A-185F1B508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2022-12-09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0D41821-F2CE-4C29-8132-70323EDD6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8C219DB-B597-4742-98CD-2CAE4BE50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58670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6D106D-5995-4C96-A34B-80776AE9E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FF2DA30-6E46-4781-A24E-22BEFDC93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2022-12-09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6E6DFE5-8E83-400E-805F-69D1FE731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DD16593-628A-472D-A9C3-C41BD8886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86220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9B1C4D2-3722-4C1D-B0E4-3ABC0DA4C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2022-12-09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3A393B7-AE11-4029-9D65-0BDEFB02D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B9F3B94-79EC-477D-B625-FF12E8701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63549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D40AC1-6795-4CA4-8863-90C130E9F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AA3D37-5CDD-4F3C-8395-110B381166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E09C48F-85AB-4E64-BEFA-3A18C6A9F9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6C7D03F-6B67-4E51-B669-6A0E67E1E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2022-12-09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85481C9-7778-4E3B-A752-9007B5C85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0C20EB4-E727-4E37-91E3-2D601E7FF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17720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0C0D57-3EBF-4D7D-9103-029D562A3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925C662-F8E6-4896-9E6B-19D16B2099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7ED9F6B-4286-432D-A5CB-100E7F7765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BAD39F7-71D8-4D10-B6E7-04E0D95EB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2022-12-09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43C73A8-E25B-4949-B956-80A5EC260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77CE8D1-E11F-4E87-B585-E1E5C9463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72758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dotGrid">
          <a:fgClr>
            <a:srgbClr val="D6FFC5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718C337-9B27-40D3-A9B2-4005EE7EA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B69189F-28A1-4057-8CE9-3B76810BF9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F256D8-7BB6-49E2-954E-EF9E05DBF8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2022-12-09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38B22D-A8A6-4CDF-89EF-E670765EC8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BBC4C3-52FC-436A-A3AE-F6A5F52B66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20117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7" Type="http://schemas.openxmlformats.org/officeDocument/2006/relationships/image" Target="../media/image34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jpeg"/><Relationship Id="rId5" Type="http://schemas.openxmlformats.org/officeDocument/2006/relationships/image" Target="../media/image32.jpg"/><Relationship Id="rId4" Type="http://schemas.openxmlformats.org/officeDocument/2006/relationships/image" Target="../media/image31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그룹 48">
            <a:extLst>
              <a:ext uri="{FF2B5EF4-FFF2-40B4-BE49-F238E27FC236}">
                <a16:creationId xmlns:a16="http://schemas.microsoft.com/office/drawing/2014/main" id="{AD68FB76-5776-6312-4528-77A3525B2FC2}"/>
              </a:ext>
            </a:extLst>
          </p:cNvPr>
          <p:cNvGrpSpPr/>
          <p:nvPr/>
        </p:nvGrpSpPr>
        <p:grpSpPr>
          <a:xfrm>
            <a:off x="2402871" y="1129942"/>
            <a:ext cx="7382848" cy="4094125"/>
            <a:chOff x="156000" y="166887"/>
            <a:chExt cx="11880000" cy="6588000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A6308DD4-77F6-4417-3869-5B7B4A19072F}"/>
                </a:ext>
              </a:extLst>
            </p:cNvPr>
            <p:cNvSpPr/>
            <p:nvPr/>
          </p:nvSpPr>
          <p:spPr>
            <a:xfrm>
              <a:off x="308399" y="322944"/>
              <a:ext cx="11604169" cy="6276767"/>
            </a:xfrm>
            <a:prstGeom prst="rect">
              <a:avLst/>
            </a:prstGeom>
            <a:pattFill prst="lgGrid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>
              <a:noFill/>
            </a:ln>
            <a:effectLst>
              <a:outerShdw dist="152400" dir="2700000" algn="tl" rotWithShape="0">
                <a:prstClr val="black">
                  <a:alpha val="1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0F30DD08-83AC-3E99-21C9-C6A3A7E4BA1F}"/>
                </a:ext>
              </a:extLst>
            </p:cNvPr>
            <p:cNvCxnSpPr>
              <a:cxnSpLocks/>
            </p:cNvCxnSpPr>
            <p:nvPr/>
          </p:nvCxnSpPr>
          <p:spPr>
            <a:xfrm>
              <a:off x="156000" y="322944"/>
              <a:ext cx="11880000" cy="0"/>
            </a:xfrm>
            <a:prstGeom prst="line">
              <a:avLst/>
            </a:prstGeom>
            <a:ln w="60325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0FDA8519-C234-F159-D16C-5B59DE67056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-2985601" y="3460887"/>
              <a:ext cx="6588000" cy="0"/>
            </a:xfrm>
            <a:prstGeom prst="line">
              <a:avLst/>
            </a:prstGeom>
            <a:ln w="60325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533068BB-23F7-8FE1-CA5D-AD40138A6ADB}"/>
                </a:ext>
              </a:extLst>
            </p:cNvPr>
            <p:cNvCxnSpPr>
              <a:cxnSpLocks/>
            </p:cNvCxnSpPr>
            <p:nvPr/>
          </p:nvCxnSpPr>
          <p:spPr>
            <a:xfrm>
              <a:off x="156000" y="6599715"/>
              <a:ext cx="11880000" cy="0"/>
            </a:xfrm>
            <a:prstGeom prst="line">
              <a:avLst/>
            </a:prstGeom>
            <a:ln w="60325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A1AE5C0A-E354-B86E-45E8-EA859959DF0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618572" y="3460887"/>
              <a:ext cx="6588000" cy="0"/>
            </a:xfrm>
            <a:prstGeom prst="line">
              <a:avLst/>
            </a:prstGeom>
            <a:ln w="60325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평행 사변형 14">
            <a:extLst>
              <a:ext uri="{FF2B5EF4-FFF2-40B4-BE49-F238E27FC236}">
                <a16:creationId xmlns:a16="http://schemas.microsoft.com/office/drawing/2014/main" id="{6E038511-C8EB-97CF-0D69-1A74B402A262}"/>
              </a:ext>
            </a:extLst>
          </p:cNvPr>
          <p:cNvSpPr/>
          <p:nvPr/>
        </p:nvSpPr>
        <p:spPr>
          <a:xfrm>
            <a:off x="3029438" y="3062532"/>
            <a:ext cx="6120000" cy="185497"/>
          </a:xfrm>
          <a:prstGeom prst="parallelogram">
            <a:avLst/>
          </a:prstGeom>
          <a:gradFill flip="none" rotWithShape="1">
            <a:gsLst>
              <a:gs pos="0">
                <a:srgbClr val="67FE2A">
                  <a:alpha val="49804"/>
                </a:srgbClr>
              </a:gs>
              <a:gs pos="96000">
                <a:srgbClr val="67FE2A">
                  <a:alpha val="50000"/>
                </a:srgbClr>
              </a:gs>
              <a:gs pos="98000">
                <a:srgbClr val="67FE2A">
                  <a:alpha val="80000"/>
                </a:srgbClr>
              </a:gs>
              <a:gs pos="100000">
                <a:srgbClr val="67FE2A">
                  <a:alpha val="50000"/>
                </a:srgbClr>
              </a:gs>
            </a:gsLst>
            <a:lin ang="6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>
              <a:solidFill>
                <a:prstClr val="white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E3FEBBF-8FB7-95DF-B77C-A70DBAFC40D6}"/>
              </a:ext>
            </a:extLst>
          </p:cNvPr>
          <p:cNvSpPr txBox="1"/>
          <p:nvPr/>
        </p:nvSpPr>
        <p:spPr>
          <a:xfrm>
            <a:off x="2727078" y="2645720"/>
            <a:ext cx="673784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3600" i="1" kern="0" spc="-150" dirty="0">
                <a:ln w="9525"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a카레이서" panose="02020600000000000000" pitchFamily="18" charset="-127"/>
                <a:ea typeface="a카레이서" panose="02020600000000000000" pitchFamily="18" charset="-127"/>
              </a:rPr>
              <a:t>Photo Search by Sketch</a:t>
            </a:r>
          </a:p>
          <a:p>
            <a:pPr algn="ctr">
              <a:defRPr/>
            </a:pPr>
            <a:endParaRPr lang="en-US" altLang="ko-KR" sz="1200" kern="0" dirty="0">
              <a:solidFill>
                <a:prstClr val="black">
                  <a:lumMod val="50000"/>
                  <a:lumOff val="50000"/>
                </a:prstClr>
              </a:solidFill>
              <a:latin typeface="a카레이서" panose="02020600000000000000" pitchFamily="18" charset="-127"/>
              <a:ea typeface="a카레이서" panose="02020600000000000000" pitchFamily="18" charset="-127"/>
            </a:endParaRPr>
          </a:p>
          <a:p>
            <a:pPr algn="ctr">
              <a:defRPr/>
            </a:pPr>
            <a:r>
              <a:rPr lang="ko-KR" altLang="en-US" sz="2400" kern="0" dirty="0" err="1">
                <a:solidFill>
                  <a:prstClr val="black">
                    <a:lumMod val="50000"/>
                    <a:lumOff val="50000"/>
                  </a:prstClr>
                </a:solidFill>
                <a:latin typeface="a카레이서" panose="02020600000000000000" pitchFamily="18" charset="-127"/>
                <a:ea typeface="a카레이서" panose="02020600000000000000" pitchFamily="18" charset="-127"/>
              </a:rPr>
              <a:t>임준표</a:t>
            </a:r>
            <a:r>
              <a:rPr lang="ko-KR" altLang="en-US" sz="2400" kern="0" dirty="0">
                <a:solidFill>
                  <a:prstClr val="black">
                    <a:lumMod val="50000"/>
                    <a:lumOff val="50000"/>
                  </a:prstClr>
                </a:solidFill>
                <a:latin typeface="a카레이서" panose="02020600000000000000" pitchFamily="18" charset="-127"/>
                <a:ea typeface="a카레이서" panose="02020600000000000000" pitchFamily="18" charset="-127"/>
              </a:rPr>
              <a:t> </a:t>
            </a:r>
            <a:r>
              <a:rPr lang="ko-KR" altLang="en-US" sz="2400" kern="0" dirty="0" err="1">
                <a:solidFill>
                  <a:prstClr val="black">
                    <a:lumMod val="50000"/>
                    <a:lumOff val="50000"/>
                  </a:prstClr>
                </a:solidFill>
                <a:latin typeface="a카레이서" panose="02020600000000000000" pitchFamily="18" charset="-127"/>
                <a:ea typeface="a카레이서" panose="02020600000000000000" pitchFamily="18" charset="-127"/>
              </a:rPr>
              <a:t>이은광</a:t>
            </a:r>
            <a:endParaRPr lang="ko-KR" altLang="en-US" sz="6000" dirty="0">
              <a:solidFill>
                <a:prstClr val="black">
                  <a:lumMod val="50000"/>
                  <a:lumOff val="50000"/>
                </a:prstClr>
              </a:solidFill>
              <a:latin typeface="a카레이서" panose="02020600000000000000" pitchFamily="18" charset="-127"/>
              <a:ea typeface="a카레이서" panose="02020600000000000000" pitchFamily="18" charset="-127"/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6E3C7AB9-DC37-9F06-C1D7-393B5CCCC259}"/>
              </a:ext>
            </a:extLst>
          </p:cNvPr>
          <p:cNvGrpSpPr/>
          <p:nvPr/>
        </p:nvGrpSpPr>
        <p:grpSpPr>
          <a:xfrm>
            <a:off x="8763334" y="3074393"/>
            <a:ext cx="4085493" cy="3094303"/>
            <a:chOff x="9237462" y="3074393"/>
            <a:chExt cx="4085493" cy="3094303"/>
          </a:xfrm>
        </p:grpSpPr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34C7865C-D8C3-03F4-41FC-CC627B6011EE}"/>
                </a:ext>
              </a:extLst>
            </p:cNvPr>
            <p:cNvGrpSpPr/>
            <p:nvPr/>
          </p:nvGrpSpPr>
          <p:grpSpPr>
            <a:xfrm>
              <a:off x="9237462" y="3074393"/>
              <a:ext cx="3437138" cy="2739216"/>
              <a:chOff x="5195638" y="2557382"/>
              <a:chExt cx="3783168" cy="3014985"/>
            </a:xfrm>
          </p:grpSpPr>
          <p:sp>
            <p:nvSpPr>
              <p:cNvPr id="39" name="자유형: 도형 38">
                <a:extLst>
                  <a:ext uri="{FF2B5EF4-FFF2-40B4-BE49-F238E27FC236}">
                    <a16:creationId xmlns:a16="http://schemas.microsoft.com/office/drawing/2014/main" id="{92233D32-EAE7-393F-C54E-1A5E2AC59A46}"/>
                  </a:ext>
                </a:extLst>
              </p:cNvPr>
              <p:cNvSpPr/>
              <p:nvPr/>
            </p:nvSpPr>
            <p:spPr>
              <a:xfrm>
                <a:off x="6134285" y="4120913"/>
                <a:ext cx="398278" cy="202479"/>
              </a:xfrm>
              <a:custGeom>
                <a:avLst/>
                <a:gdLst>
                  <a:gd name="connsiteX0" fmla="*/ 117291 w 398278"/>
                  <a:gd name="connsiteY0" fmla="*/ 0 h 202479"/>
                  <a:gd name="connsiteX1" fmla="*/ 12516 w 398278"/>
                  <a:gd name="connsiteY1" fmla="*/ 95250 h 202479"/>
                  <a:gd name="connsiteX2" fmla="*/ 14897 w 398278"/>
                  <a:gd name="connsiteY2" fmla="*/ 147637 h 202479"/>
                  <a:gd name="connsiteX3" fmla="*/ 129197 w 398278"/>
                  <a:gd name="connsiteY3" fmla="*/ 202406 h 202479"/>
                  <a:gd name="connsiteX4" fmla="*/ 343509 w 398278"/>
                  <a:gd name="connsiteY4" fmla="*/ 135731 h 202479"/>
                  <a:gd name="connsiteX5" fmla="*/ 398278 w 398278"/>
                  <a:gd name="connsiteY5" fmla="*/ 100012 h 2024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98278" h="202479">
                    <a:moveTo>
                      <a:pt x="117291" y="0"/>
                    </a:moveTo>
                    <a:cubicBezTo>
                      <a:pt x="73436" y="35322"/>
                      <a:pt x="29582" y="70644"/>
                      <a:pt x="12516" y="95250"/>
                    </a:cubicBezTo>
                    <a:cubicBezTo>
                      <a:pt x="-4550" y="119856"/>
                      <a:pt x="-4550" y="129778"/>
                      <a:pt x="14897" y="147637"/>
                    </a:cubicBezTo>
                    <a:cubicBezTo>
                      <a:pt x="34344" y="165496"/>
                      <a:pt x="74428" y="204390"/>
                      <a:pt x="129197" y="202406"/>
                    </a:cubicBezTo>
                    <a:cubicBezTo>
                      <a:pt x="183966" y="200422"/>
                      <a:pt x="298662" y="152797"/>
                      <a:pt x="343509" y="135731"/>
                    </a:cubicBezTo>
                    <a:cubicBezTo>
                      <a:pt x="388356" y="118665"/>
                      <a:pt x="393317" y="109338"/>
                      <a:pt x="398278" y="100012"/>
                    </a:cubicBezTo>
                  </a:path>
                </a:pathLst>
              </a:custGeom>
              <a:solidFill>
                <a:srgbClr val="FFD9C6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자유형: 도형 39">
                <a:extLst>
                  <a:ext uri="{FF2B5EF4-FFF2-40B4-BE49-F238E27FC236}">
                    <a16:creationId xmlns:a16="http://schemas.microsoft.com/office/drawing/2014/main" id="{6F1F5D96-EE23-942A-4F0D-0C987B69233B}"/>
                  </a:ext>
                </a:extLst>
              </p:cNvPr>
              <p:cNvSpPr/>
              <p:nvPr/>
            </p:nvSpPr>
            <p:spPr>
              <a:xfrm>
                <a:off x="5832787" y="3818938"/>
                <a:ext cx="371163" cy="248846"/>
              </a:xfrm>
              <a:custGeom>
                <a:avLst/>
                <a:gdLst>
                  <a:gd name="connsiteX0" fmla="*/ 117291 w 398278"/>
                  <a:gd name="connsiteY0" fmla="*/ 0 h 202479"/>
                  <a:gd name="connsiteX1" fmla="*/ 12516 w 398278"/>
                  <a:gd name="connsiteY1" fmla="*/ 95250 h 202479"/>
                  <a:gd name="connsiteX2" fmla="*/ 14897 w 398278"/>
                  <a:gd name="connsiteY2" fmla="*/ 147637 h 202479"/>
                  <a:gd name="connsiteX3" fmla="*/ 129197 w 398278"/>
                  <a:gd name="connsiteY3" fmla="*/ 202406 h 202479"/>
                  <a:gd name="connsiteX4" fmla="*/ 343509 w 398278"/>
                  <a:gd name="connsiteY4" fmla="*/ 135731 h 202479"/>
                  <a:gd name="connsiteX5" fmla="*/ 398278 w 398278"/>
                  <a:gd name="connsiteY5" fmla="*/ 100012 h 202479"/>
                  <a:gd name="connsiteX0" fmla="*/ 107478 w 388465"/>
                  <a:gd name="connsiteY0" fmla="*/ 0 h 203517"/>
                  <a:gd name="connsiteX1" fmla="*/ 2703 w 388465"/>
                  <a:gd name="connsiteY1" fmla="*/ 95250 h 203517"/>
                  <a:gd name="connsiteX2" fmla="*/ 38421 w 388465"/>
                  <a:gd name="connsiteY2" fmla="*/ 171450 h 203517"/>
                  <a:gd name="connsiteX3" fmla="*/ 119384 w 388465"/>
                  <a:gd name="connsiteY3" fmla="*/ 202406 h 203517"/>
                  <a:gd name="connsiteX4" fmla="*/ 333696 w 388465"/>
                  <a:gd name="connsiteY4" fmla="*/ 135731 h 203517"/>
                  <a:gd name="connsiteX5" fmla="*/ 388465 w 388465"/>
                  <a:gd name="connsiteY5" fmla="*/ 100012 h 203517"/>
                  <a:gd name="connsiteX0" fmla="*/ 90305 w 371292"/>
                  <a:gd name="connsiteY0" fmla="*/ 0 h 203424"/>
                  <a:gd name="connsiteX1" fmla="*/ 4580 w 371292"/>
                  <a:gd name="connsiteY1" fmla="*/ 109537 h 203424"/>
                  <a:gd name="connsiteX2" fmla="*/ 21248 w 371292"/>
                  <a:gd name="connsiteY2" fmla="*/ 171450 h 203424"/>
                  <a:gd name="connsiteX3" fmla="*/ 102211 w 371292"/>
                  <a:gd name="connsiteY3" fmla="*/ 202406 h 203424"/>
                  <a:gd name="connsiteX4" fmla="*/ 316523 w 371292"/>
                  <a:gd name="connsiteY4" fmla="*/ 135731 h 203424"/>
                  <a:gd name="connsiteX5" fmla="*/ 371292 w 371292"/>
                  <a:gd name="connsiteY5" fmla="*/ 100012 h 203424"/>
                  <a:gd name="connsiteX0" fmla="*/ 80092 w 370604"/>
                  <a:gd name="connsiteY0" fmla="*/ 0 h 253431"/>
                  <a:gd name="connsiteX1" fmla="*/ 3892 w 370604"/>
                  <a:gd name="connsiteY1" fmla="*/ 159544 h 253431"/>
                  <a:gd name="connsiteX2" fmla="*/ 20560 w 370604"/>
                  <a:gd name="connsiteY2" fmla="*/ 221457 h 253431"/>
                  <a:gd name="connsiteX3" fmla="*/ 101523 w 370604"/>
                  <a:gd name="connsiteY3" fmla="*/ 252413 h 253431"/>
                  <a:gd name="connsiteX4" fmla="*/ 315835 w 370604"/>
                  <a:gd name="connsiteY4" fmla="*/ 185738 h 253431"/>
                  <a:gd name="connsiteX5" fmla="*/ 370604 w 370604"/>
                  <a:gd name="connsiteY5" fmla="*/ 150019 h 253431"/>
                  <a:gd name="connsiteX0" fmla="*/ 80156 w 370668"/>
                  <a:gd name="connsiteY0" fmla="*/ 0 h 221841"/>
                  <a:gd name="connsiteX1" fmla="*/ 3956 w 370668"/>
                  <a:gd name="connsiteY1" fmla="*/ 159544 h 221841"/>
                  <a:gd name="connsiteX2" fmla="*/ 20624 w 370668"/>
                  <a:gd name="connsiteY2" fmla="*/ 221457 h 221841"/>
                  <a:gd name="connsiteX3" fmla="*/ 103968 w 370668"/>
                  <a:gd name="connsiteY3" fmla="*/ 185738 h 221841"/>
                  <a:gd name="connsiteX4" fmla="*/ 315899 w 370668"/>
                  <a:gd name="connsiteY4" fmla="*/ 185738 h 221841"/>
                  <a:gd name="connsiteX5" fmla="*/ 370668 w 370668"/>
                  <a:gd name="connsiteY5" fmla="*/ 150019 h 221841"/>
                  <a:gd name="connsiteX0" fmla="*/ 80651 w 371163"/>
                  <a:gd name="connsiteY0" fmla="*/ 0 h 248846"/>
                  <a:gd name="connsiteX1" fmla="*/ 4451 w 371163"/>
                  <a:gd name="connsiteY1" fmla="*/ 159544 h 248846"/>
                  <a:gd name="connsiteX2" fmla="*/ 21119 w 371163"/>
                  <a:gd name="connsiteY2" fmla="*/ 221457 h 248846"/>
                  <a:gd name="connsiteX3" fmla="*/ 121131 w 371163"/>
                  <a:gd name="connsiteY3" fmla="*/ 247651 h 248846"/>
                  <a:gd name="connsiteX4" fmla="*/ 316394 w 371163"/>
                  <a:gd name="connsiteY4" fmla="*/ 185738 h 248846"/>
                  <a:gd name="connsiteX5" fmla="*/ 371163 w 371163"/>
                  <a:gd name="connsiteY5" fmla="*/ 150019 h 248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1163" h="248846">
                    <a:moveTo>
                      <a:pt x="80651" y="0"/>
                    </a:moveTo>
                    <a:cubicBezTo>
                      <a:pt x="36796" y="35322"/>
                      <a:pt x="14373" y="122635"/>
                      <a:pt x="4451" y="159544"/>
                    </a:cubicBezTo>
                    <a:cubicBezTo>
                      <a:pt x="-5471" y="196453"/>
                      <a:pt x="1672" y="206773"/>
                      <a:pt x="21119" y="221457"/>
                    </a:cubicBezTo>
                    <a:cubicBezTo>
                      <a:pt x="40566" y="236141"/>
                      <a:pt x="71918" y="253604"/>
                      <a:pt x="121131" y="247651"/>
                    </a:cubicBezTo>
                    <a:cubicBezTo>
                      <a:pt x="170344" y="241698"/>
                      <a:pt x="271547" y="202804"/>
                      <a:pt x="316394" y="185738"/>
                    </a:cubicBezTo>
                    <a:cubicBezTo>
                      <a:pt x="361241" y="168672"/>
                      <a:pt x="366202" y="159345"/>
                      <a:pt x="371163" y="150019"/>
                    </a:cubicBezTo>
                  </a:path>
                </a:pathLst>
              </a:custGeom>
              <a:solidFill>
                <a:srgbClr val="FFD9C6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자유형: 도형 40">
                <a:extLst>
                  <a:ext uri="{FF2B5EF4-FFF2-40B4-BE49-F238E27FC236}">
                    <a16:creationId xmlns:a16="http://schemas.microsoft.com/office/drawing/2014/main" id="{AA9AE4DA-C393-10E3-A6E4-2983DF06FCE1}"/>
                  </a:ext>
                </a:extLst>
              </p:cNvPr>
              <p:cNvSpPr/>
              <p:nvPr/>
            </p:nvSpPr>
            <p:spPr>
              <a:xfrm>
                <a:off x="5770406" y="2557382"/>
                <a:ext cx="3208400" cy="3014985"/>
              </a:xfrm>
              <a:custGeom>
                <a:avLst/>
                <a:gdLst>
                  <a:gd name="connsiteX0" fmla="*/ 866138 w 3211477"/>
                  <a:gd name="connsiteY0" fmla="*/ 719218 h 2849030"/>
                  <a:gd name="connsiteX1" fmla="*/ 837563 w 3211477"/>
                  <a:gd name="connsiteY1" fmla="*/ 738268 h 2849030"/>
                  <a:gd name="connsiteX2" fmla="*/ 794700 w 3211477"/>
                  <a:gd name="connsiteY2" fmla="*/ 788274 h 2849030"/>
                  <a:gd name="connsiteX3" fmla="*/ 442275 w 3211477"/>
                  <a:gd name="connsiteY3" fmla="*/ 981155 h 2849030"/>
                  <a:gd name="connsiteX4" fmla="*/ 542287 w 3211477"/>
                  <a:gd name="connsiteY4" fmla="*/ 1069261 h 2849030"/>
                  <a:gd name="connsiteX5" fmla="*/ 644682 w 3211477"/>
                  <a:gd name="connsiteY5" fmla="*/ 1131174 h 2849030"/>
                  <a:gd name="connsiteX6" fmla="*/ 787557 w 3211477"/>
                  <a:gd name="connsiteY6" fmla="*/ 1164512 h 2849030"/>
                  <a:gd name="connsiteX7" fmla="*/ 887570 w 3211477"/>
                  <a:gd name="connsiteY7" fmla="*/ 1174038 h 2849030"/>
                  <a:gd name="connsiteX8" fmla="*/ 909000 w 3211477"/>
                  <a:gd name="connsiteY8" fmla="*/ 1059737 h 2849030"/>
                  <a:gd name="connsiteX9" fmla="*/ 899475 w 3211477"/>
                  <a:gd name="connsiteY9" fmla="*/ 947818 h 2849030"/>
                  <a:gd name="connsiteX10" fmla="*/ 923288 w 3211477"/>
                  <a:gd name="connsiteY10" fmla="*/ 828756 h 2849030"/>
                  <a:gd name="connsiteX11" fmla="*/ 916144 w 3211477"/>
                  <a:gd name="connsiteY11" fmla="*/ 762081 h 2849030"/>
                  <a:gd name="connsiteX12" fmla="*/ 866138 w 3211477"/>
                  <a:gd name="connsiteY12" fmla="*/ 719218 h 2849030"/>
                  <a:gd name="connsiteX13" fmla="*/ 703542 w 3211477"/>
                  <a:gd name="connsiteY13" fmla="*/ 211 h 2849030"/>
                  <a:gd name="connsiteX14" fmla="*/ 882806 w 3211477"/>
                  <a:gd name="connsiteY14" fmla="*/ 33418 h 2849030"/>
                  <a:gd name="connsiteX15" fmla="*/ 1187606 w 3211477"/>
                  <a:gd name="connsiteY15" fmla="*/ 147718 h 2849030"/>
                  <a:gd name="connsiteX16" fmla="*/ 1420968 w 3211477"/>
                  <a:gd name="connsiteY16" fmla="*/ 171531 h 2849030"/>
                  <a:gd name="connsiteX17" fmla="*/ 1540031 w 3211477"/>
                  <a:gd name="connsiteY17" fmla="*/ 223918 h 2849030"/>
                  <a:gd name="connsiteX18" fmla="*/ 1725768 w 3211477"/>
                  <a:gd name="connsiteY18" fmla="*/ 242968 h 2849030"/>
                  <a:gd name="connsiteX19" fmla="*/ 1825781 w 3211477"/>
                  <a:gd name="connsiteY19" fmla="*/ 385843 h 2849030"/>
                  <a:gd name="connsiteX20" fmla="*/ 2116293 w 3211477"/>
                  <a:gd name="connsiteY20" fmla="*/ 1052593 h 2849030"/>
                  <a:gd name="connsiteX21" fmla="*/ 2497293 w 3211477"/>
                  <a:gd name="connsiteY21" fmla="*/ 1624093 h 2849030"/>
                  <a:gd name="connsiteX22" fmla="*/ 2625881 w 3211477"/>
                  <a:gd name="connsiteY22" fmla="*/ 1833643 h 2849030"/>
                  <a:gd name="connsiteX23" fmla="*/ 3016406 w 3211477"/>
                  <a:gd name="connsiteY23" fmla="*/ 2038431 h 2849030"/>
                  <a:gd name="connsiteX24" fmla="*/ 3202143 w 3211477"/>
                  <a:gd name="connsiteY24" fmla="*/ 2371806 h 2849030"/>
                  <a:gd name="connsiteX25" fmla="*/ 3149756 w 3211477"/>
                  <a:gd name="connsiteY25" fmla="*/ 2638506 h 2849030"/>
                  <a:gd name="connsiteX26" fmla="*/ 2859243 w 3211477"/>
                  <a:gd name="connsiteY26" fmla="*/ 2843293 h 2849030"/>
                  <a:gd name="connsiteX27" fmla="*/ 2259168 w 3211477"/>
                  <a:gd name="connsiteY27" fmla="*/ 2757568 h 2849030"/>
                  <a:gd name="connsiteX28" fmla="*/ 1963893 w 3211477"/>
                  <a:gd name="connsiteY28" fmla="*/ 2467056 h 2849030"/>
                  <a:gd name="connsiteX29" fmla="*/ 1425731 w 3211477"/>
                  <a:gd name="connsiteY29" fmla="*/ 2233693 h 2849030"/>
                  <a:gd name="connsiteX30" fmla="*/ 1001868 w 3211477"/>
                  <a:gd name="connsiteY30" fmla="*/ 2005093 h 2849030"/>
                  <a:gd name="connsiteX31" fmla="*/ 701831 w 3211477"/>
                  <a:gd name="connsiteY31" fmla="*/ 1719343 h 2849030"/>
                  <a:gd name="connsiteX32" fmla="*/ 301781 w 3211477"/>
                  <a:gd name="connsiteY32" fmla="*/ 1524081 h 2849030"/>
                  <a:gd name="connsiteX33" fmla="*/ 187481 w 3211477"/>
                  <a:gd name="connsiteY33" fmla="*/ 1462168 h 2849030"/>
                  <a:gd name="connsiteX34" fmla="*/ 82706 w 3211477"/>
                  <a:gd name="connsiteY34" fmla="*/ 1214518 h 2849030"/>
                  <a:gd name="connsiteX35" fmla="*/ 1743 w 3211477"/>
                  <a:gd name="connsiteY35" fmla="*/ 1071643 h 2849030"/>
                  <a:gd name="connsiteX36" fmla="*/ 37461 w 3211477"/>
                  <a:gd name="connsiteY36" fmla="*/ 964487 h 2849030"/>
                  <a:gd name="connsiteX37" fmla="*/ 154143 w 3211477"/>
                  <a:gd name="connsiteY37" fmla="*/ 914481 h 2849030"/>
                  <a:gd name="connsiteX38" fmla="*/ 225581 w 3211477"/>
                  <a:gd name="connsiteY38" fmla="*/ 776368 h 2849030"/>
                  <a:gd name="connsiteX39" fmla="*/ 401793 w 3211477"/>
                  <a:gd name="connsiteY39" fmla="*/ 314406 h 2849030"/>
                  <a:gd name="connsiteX40" fmla="*/ 511331 w 3211477"/>
                  <a:gd name="connsiteY40" fmla="*/ 85806 h 2849030"/>
                  <a:gd name="connsiteX41" fmla="*/ 654205 w 3211477"/>
                  <a:gd name="connsiteY41" fmla="*/ 2462 h 2849030"/>
                  <a:gd name="connsiteX42" fmla="*/ 703542 w 3211477"/>
                  <a:gd name="connsiteY42" fmla="*/ 211 h 2849030"/>
                  <a:gd name="connsiteX0" fmla="*/ 866138 w 3211477"/>
                  <a:gd name="connsiteY0" fmla="*/ 719218 h 3020416"/>
                  <a:gd name="connsiteX1" fmla="*/ 837563 w 3211477"/>
                  <a:gd name="connsiteY1" fmla="*/ 738268 h 3020416"/>
                  <a:gd name="connsiteX2" fmla="*/ 794700 w 3211477"/>
                  <a:gd name="connsiteY2" fmla="*/ 788274 h 3020416"/>
                  <a:gd name="connsiteX3" fmla="*/ 442275 w 3211477"/>
                  <a:gd name="connsiteY3" fmla="*/ 981155 h 3020416"/>
                  <a:gd name="connsiteX4" fmla="*/ 542287 w 3211477"/>
                  <a:gd name="connsiteY4" fmla="*/ 1069261 h 3020416"/>
                  <a:gd name="connsiteX5" fmla="*/ 644682 w 3211477"/>
                  <a:gd name="connsiteY5" fmla="*/ 1131174 h 3020416"/>
                  <a:gd name="connsiteX6" fmla="*/ 787557 w 3211477"/>
                  <a:gd name="connsiteY6" fmla="*/ 1164512 h 3020416"/>
                  <a:gd name="connsiteX7" fmla="*/ 887570 w 3211477"/>
                  <a:gd name="connsiteY7" fmla="*/ 1174038 h 3020416"/>
                  <a:gd name="connsiteX8" fmla="*/ 909000 w 3211477"/>
                  <a:gd name="connsiteY8" fmla="*/ 1059737 h 3020416"/>
                  <a:gd name="connsiteX9" fmla="*/ 899475 w 3211477"/>
                  <a:gd name="connsiteY9" fmla="*/ 947818 h 3020416"/>
                  <a:gd name="connsiteX10" fmla="*/ 923288 w 3211477"/>
                  <a:gd name="connsiteY10" fmla="*/ 828756 h 3020416"/>
                  <a:gd name="connsiteX11" fmla="*/ 916144 w 3211477"/>
                  <a:gd name="connsiteY11" fmla="*/ 762081 h 3020416"/>
                  <a:gd name="connsiteX12" fmla="*/ 866138 w 3211477"/>
                  <a:gd name="connsiteY12" fmla="*/ 719218 h 3020416"/>
                  <a:gd name="connsiteX13" fmla="*/ 703542 w 3211477"/>
                  <a:gd name="connsiteY13" fmla="*/ 211 h 3020416"/>
                  <a:gd name="connsiteX14" fmla="*/ 882806 w 3211477"/>
                  <a:gd name="connsiteY14" fmla="*/ 33418 h 3020416"/>
                  <a:gd name="connsiteX15" fmla="*/ 1187606 w 3211477"/>
                  <a:gd name="connsiteY15" fmla="*/ 147718 h 3020416"/>
                  <a:gd name="connsiteX16" fmla="*/ 1420968 w 3211477"/>
                  <a:gd name="connsiteY16" fmla="*/ 171531 h 3020416"/>
                  <a:gd name="connsiteX17" fmla="*/ 1540031 w 3211477"/>
                  <a:gd name="connsiteY17" fmla="*/ 223918 h 3020416"/>
                  <a:gd name="connsiteX18" fmla="*/ 1725768 w 3211477"/>
                  <a:gd name="connsiteY18" fmla="*/ 242968 h 3020416"/>
                  <a:gd name="connsiteX19" fmla="*/ 1825781 w 3211477"/>
                  <a:gd name="connsiteY19" fmla="*/ 385843 h 3020416"/>
                  <a:gd name="connsiteX20" fmla="*/ 2116293 w 3211477"/>
                  <a:gd name="connsiteY20" fmla="*/ 1052593 h 3020416"/>
                  <a:gd name="connsiteX21" fmla="*/ 2497293 w 3211477"/>
                  <a:gd name="connsiteY21" fmla="*/ 1624093 h 3020416"/>
                  <a:gd name="connsiteX22" fmla="*/ 2625881 w 3211477"/>
                  <a:gd name="connsiteY22" fmla="*/ 1833643 h 3020416"/>
                  <a:gd name="connsiteX23" fmla="*/ 3016406 w 3211477"/>
                  <a:gd name="connsiteY23" fmla="*/ 2038431 h 3020416"/>
                  <a:gd name="connsiteX24" fmla="*/ 3202143 w 3211477"/>
                  <a:gd name="connsiteY24" fmla="*/ 2371806 h 3020416"/>
                  <a:gd name="connsiteX25" fmla="*/ 3149756 w 3211477"/>
                  <a:gd name="connsiteY25" fmla="*/ 2638506 h 3020416"/>
                  <a:gd name="connsiteX26" fmla="*/ 2859243 w 3211477"/>
                  <a:gd name="connsiteY26" fmla="*/ 2843293 h 3020416"/>
                  <a:gd name="connsiteX27" fmla="*/ 2834832 w 3211477"/>
                  <a:gd name="connsiteY27" fmla="*/ 3006402 h 3020416"/>
                  <a:gd name="connsiteX28" fmla="*/ 1963893 w 3211477"/>
                  <a:gd name="connsiteY28" fmla="*/ 2467056 h 3020416"/>
                  <a:gd name="connsiteX29" fmla="*/ 1425731 w 3211477"/>
                  <a:gd name="connsiteY29" fmla="*/ 2233693 h 3020416"/>
                  <a:gd name="connsiteX30" fmla="*/ 1001868 w 3211477"/>
                  <a:gd name="connsiteY30" fmla="*/ 2005093 h 3020416"/>
                  <a:gd name="connsiteX31" fmla="*/ 701831 w 3211477"/>
                  <a:gd name="connsiteY31" fmla="*/ 1719343 h 3020416"/>
                  <a:gd name="connsiteX32" fmla="*/ 301781 w 3211477"/>
                  <a:gd name="connsiteY32" fmla="*/ 1524081 h 3020416"/>
                  <a:gd name="connsiteX33" fmla="*/ 187481 w 3211477"/>
                  <a:gd name="connsiteY33" fmla="*/ 1462168 h 3020416"/>
                  <a:gd name="connsiteX34" fmla="*/ 82706 w 3211477"/>
                  <a:gd name="connsiteY34" fmla="*/ 1214518 h 3020416"/>
                  <a:gd name="connsiteX35" fmla="*/ 1743 w 3211477"/>
                  <a:gd name="connsiteY35" fmla="*/ 1071643 h 3020416"/>
                  <a:gd name="connsiteX36" fmla="*/ 37461 w 3211477"/>
                  <a:gd name="connsiteY36" fmla="*/ 964487 h 3020416"/>
                  <a:gd name="connsiteX37" fmla="*/ 154143 w 3211477"/>
                  <a:gd name="connsiteY37" fmla="*/ 914481 h 3020416"/>
                  <a:gd name="connsiteX38" fmla="*/ 225581 w 3211477"/>
                  <a:gd name="connsiteY38" fmla="*/ 776368 h 3020416"/>
                  <a:gd name="connsiteX39" fmla="*/ 401793 w 3211477"/>
                  <a:gd name="connsiteY39" fmla="*/ 314406 h 3020416"/>
                  <a:gd name="connsiteX40" fmla="*/ 511331 w 3211477"/>
                  <a:gd name="connsiteY40" fmla="*/ 85806 h 3020416"/>
                  <a:gd name="connsiteX41" fmla="*/ 654205 w 3211477"/>
                  <a:gd name="connsiteY41" fmla="*/ 2462 h 3020416"/>
                  <a:gd name="connsiteX42" fmla="*/ 703542 w 3211477"/>
                  <a:gd name="connsiteY42" fmla="*/ 211 h 3020416"/>
                  <a:gd name="connsiteX0" fmla="*/ 866138 w 3208400"/>
                  <a:gd name="connsiteY0" fmla="*/ 719218 h 3014985"/>
                  <a:gd name="connsiteX1" fmla="*/ 837563 w 3208400"/>
                  <a:gd name="connsiteY1" fmla="*/ 738268 h 3014985"/>
                  <a:gd name="connsiteX2" fmla="*/ 794700 w 3208400"/>
                  <a:gd name="connsiteY2" fmla="*/ 788274 h 3014985"/>
                  <a:gd name="connsiteX3" fmla="*/ 442275 w 3208400"/>
                  <a:gd name="connsiteY3" fmla="*/ 981155 h 3014985"/>
                  <a:gd name="connsiteX4" fmla="*/ 542287 w 3208400"/>
                  <a:gd name="connsiteY4" fmla="*/ 1069261 h 3014985"/>
                  <a:gd name="connsiteX5" fmla="*/ 644682 w 3208400"/>
                  <a:gd name="connsiteY5" fmla="*/ 1131174 h 3014985"/>
                  <a:gd name="connsiteX6" fmla="*/ 787557 w 3208400"/>
                  <a:gd name="connsiteY6" fmla="*/ 1164512 h 3014985"/>
                  <a:gd name="connsiteX7" fmla="*/ 887570 w 3208400"/>
                  <a:gd name="connsiteY7" fmla="*/ 1174038 h 3014985"/>
                  <a:gd name="connsiteX8" fmla="*/ 909000 w 3208400"/>
                  <a:gd name="connsiteY8" fmla="*/ 1059737 h 3014985"/>
                  <a:gd name="connsiteX9" fmla="*/ 899475 w 3208400"/>
                  <a:gd name="connsiteY9" fmla="*/ 947818 h 3014985"/>
                  <a:gd name="connsiteX10" fmla="*/ 923288 w 3208400"/>
                  <a:gd name="connsiteY10" fmla="*/ 828756 h 3014985"/>
                  <a:gd name="connsiteX11" fmla="*/ 916144 w 3208400"/>
                  <a:gd name="connsiteY11" fmla="*/ 762081 h 3014985"/>
                  <a:gd name="connsiteX12" fmla="*/ 866138 w 3208400"/>
                  <a:gd name="connsiteY12" fmla="*/ 719218 h 3014985"/>
                  <a:gd name="connsiteX13" fmla="*/ 703542 w 3208400"/>
                  <a:gd name="connsiteY13" fmla="*/ 211 h 3014985"/>
                  <a:gd name="connsiteX14" fmla="*/ 882806 w 3208400"/>
                  <a:gd name="connsiteY14" fmla="*/ 33418 h 3014985"/>
                  <a:gd name="connsiteX15" fmla="*/ 1187606 w 3208400"/>
                  <a:gd name="connsiteY15" fmla="*/ 147718 h 3014985"/>
                  <a:gd name="connsiteX16" fmla="*/ 1420968 w 3208400"/>
                  <a:gd name="connsiteY16" fmla="*/ 171531 h 3014985"/>
                  <a:gd name="connsiteX17" fmla="*/ 1540031 w 3208400"/>
                  <a:gd name="connsiteY17" fmla="*/ 223918 h 3014985"/>
                  <a:gd name="connsiteX18" fmla="*/ 1725768 w 3208400"/>
                  <a:gd name="connsiteY18" fmla="*/ 242968 h 3014985"/>
                  <a:gd name="connsiteX19" fmla="*/ 1825781 w 3208400"/>
                  <a:gd name="connsiteY19" fmla="*/ 385843 h 3014985"/>
                  <a:gd name="connsiteX20" fmla="*/ 2116293 w 3208400"/>
                  <a:gd name="connsiteY20" fmla="*/ 1052593 h 3014985"/>
                  <a:gd name="connsiteX21" fmla="*/ 2497293 w 3208400"/>
                  <a:gd name="connsiteY21" fmla="*/ 1624093 h 3014985"/>
                  <a:gd name="connsiteX22" fmla="*/ 2625881 w 3208400"/>
                  <a:gd name="connsiteY22" fmla="*/ 1833643 h 3014985"/>
                  <a:gd name="connsiteX23" fmla="*/ 3016406 w 3208400"/>
                  <a:gd name="connsiteY23" fmla="*/ 2038431 h 3014985"/>
                  <a:gd name="connsiteX24" fmla="*/ 3202143 w 3208400"/>
                  <a:gd name="connsiteY24" fmla="*/ 2371806 h 3014985"/>
                  <a:gd name="connsiteX25" fmla="*/ 3149756 w 3208400"/>
                  <a:gd name="connsiteY25" fmla="*/ 2638506 h 3014985"/>
                  <a:gd name="connsiteX26" fmla="*/ 3004087 w 3208400"/>
                  <a:gd name="connsiteY26" fmla="*/ 2787583 h 3014985"/>
                  <a:gd name="connsiteX27" fmla="*/ 2834832 w 3208400"/>
                  <a:gd name="connsiteY27" fmla="*/ 3006402 h 3014985"/>
                  <a:gd name="connsiteX28" fmla="*/ 1963893 w 3208400"/>
                  <a:gd name="connsiteY28" fmla="*/ 2467056 h 3014985"/>
                  <a:gd name="connsiteX29" fmla="*/ 1425731 w 3208400"/>
                  <a:gd name="connsiteY29" fmla="*/ 2233693 h 3014985"/>
                  <a:gd name="connsiteX30" fmla="*/ 1001868 w 3208400"/>
                  <a:gd name="connsiteY30" fmla="*/ 2005093 h 3014985"/>
                  <a:gd name="connsiteX31" fmla="*/ 701831 w 3208400"/>
                  <a:gd name="connsiteY31" fmla="*/ 1719343 h 3014985"/>
                  <a:gd name="connsiteX32" fmla="*/ 301781 w 3208400"/>
                  <a:gd name="connsiteY32" fmla="*/ 1524081 h 3014985"/>
                  <a:gd name="connsiteX33" fmla="*/ 187481 w 3208400"/>
                  <a:gd name="connsiteY33" fmla="*/ 1462168 h 3014985"/>
                  <a:gd name="connsiteX34" fmla="*/ 82706 w 3208400"/>
                  <a:gd name="connsiteY34" fmla="*/ 1214518 h 3014985"/>
                  <a:gd name="connsiteX35" fmla="*/ 1743 w 3208400"/>
                  <a:gd name="connsiteY35" fmla="*/ 1071643 h 3014985"/>
                  <a:gd name="connsiteX36" fmla="*/ 37461 w 3208400"/>
                  <a:gd name="connsiteY36" fmla="*/ 964487 h 3014985"/>
                  <a:gd name="connsiteX37" fmla="*/ 154143 w 3208400"/>
                  <a:gd name="connsiteY37" fmla="*/ 914481 h 3014985"/>
                  <a:gd name="connsiteX38" fmla="*/ 225581 w 3208400"/>
                  <a:gd name="connsiteY38" fmla="*/ 776368 h 3014985"/>
                  <a:gd name="connsiteX39" fmla="*/ 401793 w 3208400"/>
                  <a:gd name="connsiteY39" fmla="*/ 314406 h 3014985"/>
                  <a:gd name="connsiteX40" fmla="*/ 511331 w 3208400"/>
                  <a:gd name="connsiteY40" fmla="*/ 85806 h 3014985"/>
                  <a:gd name="connsiteX41" fmla="*/ 654205 w 3208400"/>
                  <a:gd name="connsiteY41" fmla="*/ 2462 h 3014985"/>
                  <a:gd name="connsiteX42" fmla="*/ 703542 w 3208400"/>
                  <a:gd name="connsiteY42" fmla="*/ 211 h 3014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3208400" h="3014985">
                    <a:moveTo>
                      <a:pt x="866138" y="719218"/>
                    </a:moveTo>
                    <a:cubicBezTo>
                      <a:pt x="856216" y="715249"/>
                      <a:pt x="849469" y="726759"/>
                      <a:pt x="837563" y="738268"/>
                    </a:cubicBezTo>
                    <a:cubicBezTo>
                      <a:pt x="825657" y="749777"/>
                      <a:pt x="860581" y="747793"/>
                      <a:pt x="794700" y="788274"/>
                    </a:cubicBezTo>
                    <a:cubicBezTo>
                      <a:pt x="728819" y="828755"/>
                      <a:pt x="498631" y="972424"/>
                      <a:pt x="442275" y="981155"/>
                    </a:cubicBezTo>
                    <a:cubicBezTo>
                      <a:pt x="385919" y="989886"/>
                      <a:pt x="508553" y="1044258"/>
                      <a:pt x="542287" y="1069261"/>
                    </a:cubicBezTo>
                    <a:cubicBezTo>
                      <a:pt x="576021" y="1094264"/>
                      <a:pt x="603804" y="1115299"/>
                      <a:pt x="644682" y="1131174"/>
                    </a:cubicBezTo>
                    <a:cubicBezTo>
                      <a:pt x="685560" y="1147049"/>
                      <a:pt x="747076" y="1157368"/>
                      <a:pt x="787557" y="1164512"/>
                    </a:cubicBezTo>
                    <a:cubicBezTo>
                      <a:pt x="828038" y="1171656"/>
                      <a:pt x="867330" y="1191500"/>
                      <a:pt x="887570" y="1174038"/>
                    </a:cubicBezTo>
                    <a:cubicBezTo>
                      <a:pt x="907810" y="1156576"/>
                      <a:pt x="907016" y="1097440"/>
                      <a:pt x="909000" y="1059737"/>
                    </a:cubicBezTo>
                    <a:cubicBezTo>
                      <a:pt x="910984" y="1022034"/>
                      <a:pt x="897094" y="986315"/>
                      <a:pt x="899475" y="947818"/>
                    </a:cubicBezTo>
                    <a:cubicBezTo>
                      <a:pt x="901856" y="909321"/>
                      <a:pt x="920510" y="859712"/>
                      <a:pt x="923288" y="828756"/>
                    </a:cubicBezTo>
                    <a:cubicBezTo>
                      <a:pt x="926066" y="797800"/>
                      <a:pt x="925669" y="780337"/>
                      <a:pt x="916144" y="762081"/>
                    </a:cubicBezTo>
                    <a:cubicBezTo>
                      <a:pt x="906619" y="743825"/>
                      <a:pt x="876060" y="723187"/>
                      <a:pt x="866138" y="719218"/>
                    </a:cubicBezTo>
                    <a:close/>
                    <a:moveTo>
                      <a:pt x="703542" y="211"/>
                    </a:moveTo>
                    <a:cubicBezTo>
                      <a:pt x="755706" y="2016"/>
                      <a:pt x="816131" y="15261"/>
                      <a:pt x="882806" y="33418"/>
                    </a:cubicBezTo>
                    <a:cubicBezTo>
                      <a:pt x="971706" y="57627"/>
                      <a:pt x="1097912" y="124699"/>
                      <a:pt x="1187606" y="147718"/>
                    </a:cubicBezTo>
                    <a:cubicBezTo>
                      <a:pt x="1277300" y="170737"/>
                      <a:pt x="1362230" y="158831"/>
                      <a:pt x="1420968" y="171531"/>
                    </a:cubicBezTo>
                    <a:cubicBezTo>
                      <a:pt x="1479705" y="184231"/>
                      <a:pt x="1489231" y="212012"/>
                      <a:pt x="1540031" y="223918"/>
                    </a:cubicBezTo>
                    <a:cubicBezTo>
                      <a:pt x="1590831" y="235824"/>
                      <a:pt x="1678143" y="215981"/>
                      <a:pt x="1725768" y="242968"/>
                    </a:cubicBezTo>
                    <a:cubicBezTo>
                      <a:pt x="1773393" y="269955"/>
                      <a:pt x="1760694" y="250906"/>
                      <a:pt x="1825781" y="385843"/>
                    </a:cubicBezTo>
                    <a:cubicBezTo>
                      <a:pt x="1890868" y="520780"/>
                      <a:pt x="2004374" y="846218"/>
                      <a:pt x="2116293" y="1052593"/>
                    </a:cubicBezTo>
                    <a:cubicBezTo>
                      <a:pt x="2228212" y="1258968"/>
                      <a:pt x="2412362" y="1493918"/>
                      <a:pt x="2497293" y="1624093"/>
                    </a:cubicBezTo>
                    <a:cubicBezTo>
                      <a:pt x="2582224" y="1754268"/>
                      <a:pt x="2539362" y="1764587"/>
                      <a:pt x="2625881" y="1833643"/>
                    </a:cubicBezTo>
                    <a:cubicBezTo>
                      <a:pt x="2712400" y="1902699"/>
                      <a:pt x="2920362" y="1948737"/>
                      <a:pt x="3016406" y="2038431"/>
                    </a:cubicBezTo>
                    <a:cubicBezTo>
                      <a:pt x="3112450" y="2128125"/>
                      <a:pt x="3179918" y="2271794"/>
                      <a:pt x="3202143" y="2371806"/>
                    </a:cubicBezTo>
                    <a:cubicBezTo>
                      <a:pt x="3224368" y="2471818"/>
                      <a:pt x="3182765" y="2569210"/>
                      <a:pt x="3149756" y="2638506"/>
                    </a:cubicBezTo>
                    <a:cubicBezTo>
                      <a:pt x="3116747" y="2707802"/>
                      <a:pt x="3056574" y="2726267"/>
                      <a:pt x="3004087" y="2787583"/>
                    </a:cubicBezTo>
                    <a:cubicBezTo>
                      <a:pt x="2951600" y="2848899"/>
                      <a:pt x="3008198" y="3059823"/>
                      <a:pt x="2834832" y="3006402"/>
                    </a:cubicBezTo>
                    <a:cubicBezTo>
                      <a:pt x="2661466" y="2952981"/>
                      <a:pt x="2198743" y="2595841"/>
                      <a:pt x="1963893" y="2467056"/>
                    </a:cubicBezTo>
                    <a:cubicBezTo>
                      <a:pt x="1729043" y="2338271"/>
                      <a:pt x="1586068" y="2310687"/>
                      <a:pt x="1425731" y="2233693"/>
                    </a:cubicBezTo>
                    <a:cubicBezTo>
                      <a:pt x="1265394" y="2156699"/>
                      <a:pt x="1122518" y="2090818"/>
                      <a:pt x="1001868" y="2005093"/>
                    </a:cubicBezTo>
                    <a:cubicBezTo>
                      <a:pt x="881218" y="1919368"/>
                      <a:pt x="818512" y="1799512"/>
                      <a:pt x="701831" y="1719343"/>
                    </a:cubicBezTo>
                    <a:cubicBezTo>
                      <a:pt x="585150" y="1639174"/>
                      <a:pt x="387506" y="1566944"/>
                      <a:pt x="301781" y="1524081"/>
                    </a:cubicBezTo>
                    <a:cubicBezTo>
                      <a:pt x="216056" y="1481218"/>
                      <a:pt x="223993" y="1513762"/>
                      <a:pt x="187481" y="1462168"/>
                    </a:cubicBezTo>
                    <a:cubicBezTo>
                      <a:pt x="150968" y="1410574"/>
                      <a:pt x="113662" y="1279605"/>
                      <a:pt x="82706" y="1214518"/>
                    </a:cubicBezTo>
                    <a:cubicBezTo>
                      <a:pt x="51750" y="1149431"/>
                      <a:pt x="9284" y="1113315"/>
                      <a:pt x="1743" y="1071643"/>
                    </a:cubicBezTo>
                    <a:cubicBezTo>
                      <a:pt x="-5798" y="1029971"/>
                      <a:pt x="12061" y="990680"/>
                      <a:pt x="37461" y="964487"/>
                    </a:cubicBezTo>
                    <a:cubicBezTo>
                      <a:pt x="62861" y="938294"/>
                      <a:pt x="122790" y="945834"/>
                      <a:pt x="154143" y="914481"/>
                    </a:cubicBezTo>
                    <a:cubicBezTo>
                      <a:pt x="185496" y="883128"/>
                      <a:pt x="184306" y="876380"/>
                      <a:pt x="225581" y="776368"/>
                    </a:cubicBezTo>
                    <a:cubicBezTo>
                      <a:pt x="266856" y="676355"/>
                      <a:pt x="354168" y="429500"/>
                      <a:pt x="401793" y="314406"/>
                    </a:cubicBezTo>
                    <a:cubicBezTo>
                      <a:pt x="449418" y="199312"/>
                      <a:pt x="469262" y="137797"/>
                      <a:pt x="511331" y="85806"/>
                    </a:cubicBezTo>
                    <a:cubicBezTo>
                      <a:pt x="553400" y="33815"/>
                      <a:pt x="592293" y="11193"/>
                      <a:pt x="654205" y="2462"/>
                    </a:cubicBezTo>
                    <a:cubicBezTo>
                      <a:pt x="669683" y="279"/>
                      <a:pt x="686154" y="-391"/>
                      <a:pt x="703542" y="211"/>
                    </a:cubicBezTo>
                    <a:close/>
                  </a:path>
                </a:pathLst>
              </a:custGeom>
              <a:solidFill>
                <a:srgbClr val="FFD9C6"/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2" name="자유형: 도형 41">
                <a:extLst>
                  <a:ext uri="{FF2B5EF4-FFF2-40B4-BE49-F238E27FC236}">
                    <a16:creationId xmlns:a16="http://schemas.microsoft.com/office/drawing/2014/main" id="{7C04CA4B-5C3D-704D-9F41-4266AE7CD5FF}"/>
                  </a:ext>
                </a:extLst>
              </p:cNvPr>
              <p:cNvSpPr/>
              <p:nvPr/>
            </p:nvSpPr>
            <p:spPr>
              <a:xfrm>
                <a:off x="6234113" y="3116262"/>
                <a:ext cx="266700" cy="400050"/>
              </a:xfrm>
              <a:custGeom>
                <a:avLst/>
                <a:gdLst>
                  <a:gd name="connsiteX0" fmla="*/ 0 w 266700"/>
                  <a:gd name="connsiteY0" fmla="*/ 400050 h 400050"/>
                  <a:gd name="connsiteX1" fmla="*/ 196850 w 266700"/>
                  <a:gd name="connsiteY1" fmla="*/ 177800 h 400050"/>
                  <a:gd name="connsiteX2" fmla="*/ 266700 w 266700"/>
                  <a:gd name="connsiteY2" fmla="*/ 0 h 400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6700" h="400050">
                    <a:moveTo>
                      <a:pt x="0" y="400050"/>
                    </a:moveTo>
                    <a:cubicBezTo>
                      <a:pt x="76200" y="322262"/>
                      <a:pt x="152400" y="244475"/>
                      <a:pt x="196850" y="177800"/>
                    </a:cubicBezTo>
                    <a:cubicBezTo>
                      <a:pt x="241300" y="111125"/>
                      <a:pt x="254000" y="55562"/>
                      <a:pt x="266700" y="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3" name="자유형: 도형 42">
                <a:extLst>
                  <a:ext uri="{FF2B5EF4-FFF2-40B4-BE49-F238E27FC236}">
                    <a16:creationId xmlns:a16="http://schemas.microsoft.com/office/drawing/2014/main" id="{C595A514-C1BF-B3C6-3571-608B4698A711}"/>
                  </a:ext>
                </a:extLst>
              </p:cNvPr>
              <p:cNvSpPr/>
              <p:nvPr/>
            </p:nvSpPr>
            <p:spPr>
              <a:xfrm>
                <a:off x="6532563" y="3033712"/>
                <a:ext cx="162603" cy="711200"/>
              </a:xfrm>
              <a:custGeom>
                <a:avLst/>
                <a:gdLst>
                  <a:gd name="connsiteX0" fmla="*/ 0 w 162603"/>
                  <a:gd name="connsiteY0" fmla="*/ 0 h 711200"/>
                  <a:gd name="connsiteX1" fmla="*/ 38100 w 162603"/>
                  <a:gd name="connsiteY1" fmla="*/ 190500 h 711200"/>
                  <a:gd name="connsiteX2" fmla="*/ 158750 w 162603"/>
                  <a:gd name="connsiteY2" fmla="*/ 304800 h 711200"/>
                  <a:gd name="connsiteX3" fmla="*/ 133350 w 162603"/>
                  <a:gd name="connsiteY3" fmla="*/ 514350 h 711200"/>
                  <a:gd name="connsiteX4" fmla="*/ 139700 w 162603"/>
                  <a:gd name="connsiteY4" fmla="*/ 711200 h 711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2603" h="711200">
                    <a:moveTo>
                      <a:pt x="0" y="0"/>
                    </a:moveTo>
                    <a:cubicBezTo>
                      <a:pt x="5821" y="69850"/>
                      <a:pt x="11642" y="139700"/>
                      <a:pt x="38100" y="190500"/>
                    </a:cubicBezTo>
                    <a:cubicBezTo>
                      <a:pt x="64558" y="241300"/>
                      <a:pt x="142875" y="250825"/>
                      <a:pt x="158750" y="304800"/>
                    </a:cubicBezTo>
                    <a:cubicBezTo>
                      <a:pt x="174625" y="358775"/>
                      <a:pt x="136525" y="446617"/>
                      <a:pt x="133350" y="514350"/>
                    </a:cubicBezTo>
                    <a:cubicBezTo>
                      <a:pt x="130175" y="582083"/>
                      <a:pt x="134937" y="646641"/>
                      <a:pt x="139700" y="71120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4" name="자유형: 도형 43">
                <a:extLst>
                  <a:ext uri="{FF2B5EF4-FFF2-40B4-BE49-F238E27FC236}">
                    <a16:creationId xmlns:a16="http://schemas.microsoft.com/office/drawing/2014/main" id="{C4377D04-F424-E9D0-4BCF-1A221680BB36}"/>
                  </a:ext>
                </a:extLst>
              </p:cNvPr>
              <p:cNvSpPr/>
              <p:nvPr/>
            </p:nvSpPr>
            <p:spPr>
              <a:xfrm>
                <a:off x="6387307" y="2945606"/>
                <a:ext cx="154781" cy="185737"/>
              </a:xfrm>
              <a:custGeom>
                <a:avLst/>
                <a:gdLst>
                  <a:gd name="connsiteX0" fmla="*/ 0 w 154781"/>
                  <a:gd name="connsiteY0" fmla="*/ 0 h 185737"/>
                  <a:gd name="connsiteX1" fmla="*/ 45244 w 154781"/>
                  <a:gd name="connsiteY1" fmla="*/ 90487 h 185737"/>
                  <a:gd name="connsiteX2" fmla="*/ 154781 w 154781"/>
                  <a:gd name="connsiteY2" fmla="*/ 185737 h 185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54781" h="185737">
                    <a:moveTo>
                      <a:pt x="0" y="0"/>
                    </a:moveTo>
                    <a:cubicBezTo>
                      <a:pt x="9723" y="29765"/>
                      <a:pt x="19447" y="59531"/>
                      <a:pt x="45244" y="90487"/>
                    </a:cubicBezTo>
                    <a:cubicBezTo>
                      <a:pt x="71041" y="121443"/>
                      <a:pt x="112911" y="153590"/>
                      <a:pt x="154781" y="185737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5" name="자유형: 도형 44">
                <a:extLst>
                  <a:ext uri="{FF2B5EF4-FFF2-40B4-BE49-F238E27FC236}">
                    <a16:creationId xmlns:a16="http://schemas.microsoft.com/office/drawing/2014/main" id="{9E3C65FA-7FB1-196D-BA1A-29C9A31B5FF0}"/>
                  </a:ext>
                </a:extLst>
              </p:cNvPr>
              <p:cNvSpPr/>
              <p:nvPr/>
            </p:nvSpPr>
            <p:spPr>
              <a:xfrm>
                <a:off x="6330157" y="3095625"/>
                <a:ext cx="154781" cy="21442"/>
              </a:xfrm>
              <a:custGeom>
                <a:avLst/>
                <a:gdLst>
                  <a:gd name="connsiteX0" fmla="*/ 0 w 154781"/>
                  <a:gd name="connsiteY0" fmla="*/ 0 h 21442"/>
                  <a:gd name="connsiteX1" fmla="*/ 71437 w 154781"/>
                  <a:gd name="connsiteY1" fmla="*/ 21431 h 21442"/>
                  <a:gd name="connsiteX2" fmla="*/ 154781 w 154781"/>
                  <a:gd name="connsiteY2" fmla="*/ 2381 h 214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54781" h="21442">
                    <a:moveTo>
                      <a:pt x="0" y="0"/>
                    </a:moveTo>
                    <a:cubicBezTo>
                      <a:pt x="22820" y="10517"/>
                      <a:pt x="45640" y="21034"/>
                      <a:pt x="71437" y="21431"/>
                    </a:cubicBezTo>
                    <a:cubicBezTo>
                      <a:pt x="97234" y="21828"/>
                      <a:pt x="126007" y="12104"/>
                      <a:pt x="154781" y="2381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6" name="자유형: 도형 45">
                <a:extLst>
                  <a:ext uri="{FF2B5EF4-FFF2-40B4-BE49-F238E27FC236}">
                    <a16:creationId xmlns:a16="http://schemas.microsoft.com/office/drawing/2014/main" id="{90166106-C5C5-951B-B1D3-808AD8D95DB1}"/>
                  </a:ext>
                </a:extLst>
              </p:cNvPr>
              <p:cNvSpPr/>
              <p:nvPr/>
            </p:nvSpPr>
            <p:spPr>
              <a:xfrm>
                <a:off x="6710746" y="3530600"/>
                <a:ext cx="104775" cy="195262"/>
              </a:xfrm>
              <a:custGeom>
                <a:avLst/>
                <a:gdLst>
                  <a:gd name="connsiteX0" fmla="*/ 0 w 104775"/>
                  <a:gd name="connsiteY0" fmla="*/ 195262 h 195262"/>
                  <a:gd name="connsiteX1" fmla="*/ 69056 w 104775"/>
                  <a:gd name="connsiteY1" fmla="*/ 116681 h 195262"/>
                  <a:gd name="connsiteX2" fmla="*/ 104775 w 104775"/>
                  <a:gd name="connsiteY2" fmla="*/ 0 h 1952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4775" h="195262">
                    <a:moveTo>
                      <a:pt x="0" y="195262"/>
                    </a:moveTo>
                    <a:cubicBezTo>
                      <a:pt x="25797" y="172243"/>
                      <a:pt x="51594" y="149225"/>
                      <a:pt x="69056" y="116681"/>
                    </a:cubicBezTo>
                    <a:cubicBezTo>
                      <a:pt x="86519" y="84137"/>
                      <a:pt x="95647" y="42068"/>
                      <a:pt x="104775" y="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7" name="자유형: 도형 46">
                <a:extLst>
                  <a:ext uri="{FF2B5EF4-FFF2-40B4-BE49-F238E27FC236}">
                    <a16:creationId xmlns:a16="http://schemas.microsoft.com/office/drawing/2014/main" id="{7B7DE2A4-8770-1329-5A58-F203E143D55B}"/>
                  </a:ext>
                </a:extLst>
              </p:cNvPr>
              <p:cNvSpPr/>
              <p:nvPr/>
            </p:nvSpPr>
            <p:spPr>
              <a:xfrm rot="1405782">
                <a:off x="6489700" y="3237302"/>
                <a:ext cx="104775" cy="195262"/>
              </a:xfrm>
              <a:custGeom>
                <a:avLst/>
                <a:gdLst>
                  <a:gd name="connsiteX0" fmla="*/ 0 w 104775"/>
                  <a:gd name="connsiteY0" fmla="*/ 195262 h 195262"/>
                  <a:gd name="connsiteX1" fmla="*/ 69056 w 104775"/>
                  <a:gd name="connsiteY1" fmla="*/ 116681 h 195262"/>
                  <a:gd name="connsiteX2" fmla="*/ 104775 w 104775"/>
                  <a:gd name="connsiteY2" fmla="*/ 0 h 1952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4775" h="195262">
                    <a:moveTo>
                      <a:pt x="0" y="195262"/>
                    </a:moveTo>
                    <a:cubicBezTo>
                      <a:pt x="25797" y="172243"/>
                      <a:pt x="51594" y="149225"/>
                      <a:pt x="69056" y="116681"/>
                    </a:cubicBezTo>
                    <a:cubicBezTo>
                      <a:pt x="86519" y="84137"/>
                      <a:pt x="95647" y="42068"/>
                      <a:pt x="104775" y="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8" name="자유형: 도형 47">
                <a:extLst>
                  <a:ext uri="{FF2B5EF4-FFF2-40B4-BE49-F238E27FC236}">
                    <a16:creationId xmlns:a16="http://schemas.microsoft.com/office/drawing/2014/main" id="{DD74195A-A38B-18AA-FA38-D412856503A2}"/>
                  </a:ext>
                </a:extLst>
              </p:cNvPr>
              <p:cNvSpPr/>
              <p:nvPr/>
            </p:nvSpPr>
            <p:spPr>
              <a:xfrm>
                <a:off x="5903119" y="3474244"/>
                <a:ext cx="771525" cy="261937"/>
              </a:xfrm>
              <a:custGeom>
                <a:avLst/>
                <a:gdLst>
                  <a:gd name="connsiteX0" fmla="*/ 0 w 771525"/>
                  <a:gd name="connsiteY0" fmla="*/ 7144 h 261937"/>
                  <a:gd name="connsiteX1" fmla="*/ 92869 w 771525"/>
                  <a:gd name="connsiteY1" fmla="*/ 0 h 261937"/>
                  <a:gd name="connsiteX2" fmla="*/ 271462 w 771525"/>
                  <a:gd name="connsiteY2" fmla="*/ 59531 h 261937"/>
                  <a:gd name="connsiteX3" fmla="*/ 414337 w 771525"/>
                  <a:gd name="connsiteY3" fmla="*/ 164306 h 261937"/>
                  <a:gd name="connsiteX4" fmla="*/ 559594 w 771525"/>
                  <a:gd name="connsiteY4" fmla="*/ 240506 h 261937"/>
                  <a:gd name="connsiteX5" fmla="*/ 771525 w 771525"/>
                  <a:gd name="connsiteY5" fmla="*/ 261937 h 2619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71525" h="261937">
                    <a:moveTo>
                      <a:pt x="0" y="7144"/>
                    </a:moveTo>
                    <a:lnTo>
                      <a:pt x="92869" y="0"/>
                    </a:lnTo>
                    <a:lnTo>
                      <a:pt x="271462" y="59531"/>
                    </a:lnTo>
                    <a:lnTo>
                      <a:pt x="414337" y="164306"/>
                    </a:lnTo>
                    <a:lnTo>
                      <a:pt x="559594" y="240506"/>
                    </a:lnTo>
                    <a:lnTo>
                      <a:pt x="771525" y="261937"/>
                    </a:lnTo>
                  </a:path>
                </a:pathLst>
              </a:custGeom>
              <a:noFill/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0" name="자유형: 도형 49">
                <a:extLst>
                  <a:ext uri="{FF2B5EF4-FFF2-40B4-BE49-F238E27FC236}">
                    <a16:creationId xmlns:a16="http://schemas.microsoft.com/office/drawing/2014/main" id="{BC3918C2-A487-6801-8AF1-1623A5D0E42C}"/>
                  </a:ext>
                </a:extLst>
              </p:cNvPr>
              <p:cNvSpPr/>
              <p:nvPr/>
            </p:nvSpPr>
            <p:spPr>
              <a:xfrm>
                <a:off x="7284244" y="2767013"/>
                <a:ext cx="76200" cy="152400"/>
              </a:xfrm>
              <a:custGeom>
                <a:avLst/>
                <a:gdLst>
                  <a:gd name="connsiteX0" fmla="*/ 0 w 76200"/>
                  <a:gd name="connsiteY0" fmla="*/ 0 h 152400"/>
                  <a:gd name="connsiteX1" fmla="*/ 38100 w 76200"/>
                  <a:gd name="connsiteY1" fmla="*/ 35718 h 152400"/>
                  <a:gd name="connsiteX2" fmla="*/ 76200 w 76200"/>
                  <a:gd name="connsiteY2" fmla="*/ 152400 h 152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6200" h="152400">
                    <a:moveTo>
                      <a:pt x="0" y="0"/>
                    </a:moveTo>
                    <a:cubicBezTo>
                      <a:pt x="12700" y="5159"/>
                      <a:pt x="25400" y="10318"/>
                      <a:pt x="38100" y="35718"/>
                    </a:cubicBezTo>
                    <a:cubicBezTo>
                      <a:pt x="50800" y="61118"/>
                      <a:pt x="63500" y="106759"/>
                      <a:pt x="76200" y="152400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1" name="자유형: 도형 50">
                <a:extLst>
                  <a:ext uri="{FF2B5EF4-FFF2-40B4-BE49-F238E27FC236}">
                    <a16:creationId xmlns:a16="http://schemas.microsoft.com/office/drawing/2014/main" id="{80DBC846-7AF4-9CFF-805B-B19AB13ADE96}"/>
                  </a:ext>
                </a:extLst>
              </p:cNvPr>
              <p:cNvSpPr/>
              <p:nvPr/>
            </p:nvSpPr>
            <p:spPr>
              <a:xfrm>
                <a:off x="5806724" y="3505161"/>
                <a:ext cx="311838" cy="317331"/>
              </a:xfrm>
              <a:custGeom>
                <a:avLst/>
                <a:gdLst>
                  <a:gd name="connsiteX0" fmla="*/ 97183 w 298745"/>
                  <a:gd name="connsiteY0" fmla="*/ 268609 h 268609"/>
                  <a:gd name="connsiteX1" fmla="*/ 236883 w 298745"/>
                  <a:gd name="connsiteY1" fmla="*/ 195584 h 268609"/>
                  <a:gd name="connsiteX2" fmla="*/ 297208 w 298745"/>
                  <a:gd name="connsiteY2" fmla="*/ 71759 h 268609"/>
                  <a:gd name="connsiteX3" fmla="*/ 179733 w 298745"/>
                  <a:gd name="connsiteY3" fmla="*/ 1909 h 268609"/>
                  <a:gd name="connsiteX4" fmla="*/ 17808 w 298745"/>
                  <a:gd name="connsiteY4" fmla="*/ 27309 h 268609"/>
                  <a:gd name="connsiteX5" fmla="*/ 11458 w 298745"/>
                  <a:gd name="connsiteY5" fmla="*/ 106684 h 268609"/>
                  <a:gd name="connsiteX0" fmla="*/ 123377 w 298615"/>
                  <a:gd name="connsiteY0" fmla="*/ 323378 h 323378"/>
                  <a:gd name="connsiteX1" fmla="*/ 236883 w 298615"/>
                  <a:gd name="connsiteY1" fmla="*/ 195584 h 323378"/>
                  <a:gd name="connsiteX2" fmla="*/ 297208 w 298615"/>
                  <a:gd name="connsiteY2" fmla="*/ 71759 h 323378"/>
                  <a:gd name="connsiteX3" fmla="*/ 179733 w 298615"/>
                  <a:gd name="connsiteY3" fmla="*/ 1909 h 323378"/>
                  <a:gd name="connsiteX4" fmla="*/ 17808 w 298615"/>
                  <a:gd name="connsiteY4" fmla="*/ 27309 h 323378"/>
                  <a:gd name="connsiteX5" fmla="*/ 11458 w 298615"/>
                  <a:gd name="connsiteY5" fmla="*/ 106684 h 323378"/>
                  <a:gd name="connsiteX0" fmla="*/ 111365 w 286603"/>
                  <a:gd name="connsiteY0" fmla="*/ 323378 h 323378"/>
                  <a:gd name="connsiteX1" fmla="*/ 224871 w 286603"/>
                  <a:gd name="connsiteY1" fmla="*/ 195584 h 323378"/>
                  <a:gd name="connsiteX2" fmla="*/ 285196 w 286603"/>
                  <a:gd name="connsiteY2" fmla="*/ 71759 h 323378"/>
                  <a:gd name="connsiteX3" fmla="*/ 167721 w 286603"/>
                  <a:gd name="connsiteY3" fmla="*/ 1909 h 323378"/>
                  <a:gd name="connsiteX4" fmla="*/ 5796 w 286603"/>
                  <a:gd name="connsiteY4" fmla="*/ 27309 h 323378"/>
                  <a:gd name="connsiteX5" fmla="*/ 70883 w 286603"/>
                  <a:gd name="connsiteY5" fmla="*/ 275753 h 323378"/>
                  <a:gd name="connsiteX0" fmla="*/ 127223 w 302461"/>
                  <a:gd name="connsiteY0" fmla="*/ 321597 h 321597"/>
                  <a:gd name="connsiteX1" fmla="*/ 240729 w 302461"/>
                  <a:gd name="connsiteY1" fmla="*/ 193803 h 321597"/>
                  <a:gd name="connsiteX2" fmla="*/ 301054 w 302461"/>
                  <a:gd name="connsiteY2" fmla="*/ 69978 h 321597"/>
                  <a:gd name="connsiteX3" fmla="*/ 183579 w 302461"/>
                  <a:gd name="connsiteY3" fmla="*/ 128 h 321597"/>
                  <a:gd name="connsiteX4" fmla="*/ 4985 w 302461"/>
                  <a:gd name="connsiteY4" fmla="*/ 54103 h 321597"/>
                  <a:gd name="connsiteX5" fmla="*/ 86741 w 302461"/>
                  <a:gd name="connsiteY5" fmla="*/ 273972 h 321597"/>
                  <a:gd name="connsiteX0" fmla="*/ 127223 w 302461"/>
                  <a:gd name="connsiteY0" fmla="*/ 322971 h 322971"/>
                  <a:gd name="connsiteX1" fmla="*/ 240729 w 302461"/>
                  <a:gd name="connsiteY1" fmla="*/ 195177 h 322971"/>
                  <a:gd name="connsiteX2" fmla="*/ 301054 w 302461"/>
                  <a:gd name="connsiteY2" fmla="*/ 71352 h 322971"/>
                  <a:gd name="connsiteX3" fmla="*/ 183579 w 302461"/>
                  <a:gd name="connsiteY3" fmla="*/ 1502 h 322971"/>
                  <a:gd name="connsiteX4" fmla="*/ 4985 w 302461"/>
                  <a:gd name="connsiteY4" fmla="*/ 55477 h 322971"/>
                  <a:gd name="connsiteX5" fmla="*/ 86741 w 302461"/>
                  <a:gd name="connsiteY5" fmla="*/ 275346 h 322971"/>
                  <a:gd name="connsiteX0" fmla="*/ 130884 w 306122"/>
                  <a:gd name="connsiteY0" fmla="*/ 322971 h 322971"/>
                  <a:gd name="connsiteX1" fmla="*/ 244390 w 306122"/>
                  <a:gd name="connsiteY1" fmla="*/ 195177 h 322971"/>
                  <a:gd name="connsiteX2" fmla="*/ 304715 w 306122"/>
                  <a:gd name="connsiteY2" fmla="*/ 71352 h 322971"/>
                  <a:gd name="connsiteX3" fmla="*/ 187240 w 306122"/>
                  <a:gd name="connsiteY3" fmla="*/ 1502 h 322971"/>
                  <a:gd name="connsiteX4" fmla="*/ 8646 w 306122"/>
                  <a:gd name="connsiteY4" fmla="*/ 55477 h 322971"/>
                  <a:gd name="connsiteX5" fmla="*/ 90402 w 306122"/>
                  <a:gd name="connsiteY5" fmla="*/ 275346 h 322971"/>
                  <a:gd name="connsiteX0" fmla="*/ 104690 w 306252"/>
                  <a:gd name="connsiteY0" fmla="*/ 294396 h 294396"/>
                  <a:gd name="connsiteX1" fmla="*/ 244390 w 306252"/>
                  <a:gd name="connsiteY1" fmla="*/ 195177 h 294396"/>
                  <a:gd name="connsiteX2" fmla="*/ 304715 w 306252"/>
                  <a:gd name="connsiteY2" fmla="*/ 71352 h 294396"/>
                  <a:gd name="connsiteX3" fmla="*/ 187240 w 306252"/>
                  <a:gd name="connsiteY3" fmla="*/ 1502 h 294396"/>
                  <a:gd name="connsiteX4" fmla="*/ 8646 w 306252"/>
                  <a:gd name="connsiteY4" fmla="*/ 55477 h 294396"/>
                  <a:gd name="connsiteX5" fmla="*/ 90402 w 306252"/>
                  <a:gd name="connsiteY5" fmla="*/ 275346 h 294396"/>
                  <a:gd name="connsiteX0" fmla="*/ 104690 w 306252"/>
                  <a:gd name="connsiteY0" fmla="*/ 294396 h 299563"/>
                  <a:gd name="connsiteX1" fmla="*/ 244390 w 306252"/>
                  <a:gd name="connsiteY1" fmla="*/ 195177 h 299563"/>
                  <a:gd name="connsiteX2" fmla="*/ 304715 w 306252"/>
                  <a:gd name="connsiteY2" fmla="*/ 71352 h 299563"/>
                  <a:gd name="connsiteX3" fmla="*/ 187240 w 306252"/>
                  <a:gd name="connsiteY3" fmla="*/ 1502 h 299563"/>
                  <a:gd name="connsiteX4" fmla="*/ 8646 w 306252"/>
                  <a:gd name="connsiteY4" fmla="*/ 55477 h 299563"/>
                  <a:gd name="connsiteX5" fmla="*/ 90402 w 306252"/>
                  <a:gd name="connsiteY5" fmla="*/ 275346 h 299563"/>
                  <a:gd name="connsiteX0" fmla="*/ 104690 w 310890"/>
                  <a:gd name="connsiteY0" fmla="*/ 292974 h 298321"/>
                  <a:gd name="connsiteX1" fmla="*/ 244390 w 310890"/>
                  <a:gd name="connsiteY1" fmla="*/ 193755 h 298321"/>
                  <a:gd name="connsiteX2" fmla="*/ 309477 w 310890"/>
                  <a:gd name="connsiteY2" fmla="*/ 46117 h 298321"/>
                  <a:gd name="connsiteX3" fmla="*/ 187240 w 310890"/>
                  <a:gd name="connsiteY3" fmla="*/ 80 h 298321"/>
                  <a:gd name="connsiteX4" fmla="*/ 8646 w 310890"/>
                  <a:gd name="connsiteY4" fmla="*/ 54055 h 298321"/>
                  <a:gd name="connsiteX5" fmla="*/ 90402 w 310890"/>
                  <a:gd name="connsiteY5" fmla="*/ 273924 h 298321"/>
                  <a:gd name="connsiteX0" fmla="*/ 104690 w 311401"/>
                  <a:gd name="connsiteY0" fmla="*/ 311984 h 317331"/>
                  <a:gd name="connsiteX1" fmla="*/ 244390 w 311401"/>
                  <a:gd name="connsiteY1" fmla="*/ 212765 h 317331"/>
                  <a:gd name="connsiteX2" fmla="*/ 309477 w 311401"/>
                  <a:gd name="connsiteY2" fmla="*/ 65127 h 317331"/>
                  <a:gd name="connsiteX3" fmla="*/ 175334 w 311401"/>
                  <a:gd name="connsiteY3" fmla="*/ 40 h 317331"/>
                  <a:gd name="connsiteX4" fmla="*/ 8646 w 311401"/>
                  <a:gd name="connsiteY4" fmla="*/ 73065 h 317331"/>
                  <a:gd name="connsiteX5" fmla="*/ 90402 w 311401"/>
                  <a:gd name="connsiteY5" fmla="*/ 292934 h 317331"/>
                  <a:gd name="connsiteX0" fmla="*/ 104165 w 310876"/>
                  <a:gd name="connsiteY0" fmla="*/ 311984 h 317331"/>
                  <a:gd name="connsiteX1" fmla="*/ 243865 w 310876"/>
                  <a:gd name="connsiteY1" fmla="*/ 212765 h 317331"/>
                  <a:gd name="connsiteX2" fmla="*/ 308952 w 310876"/>
                  <a:gd name="connsiteY2" fmla="*/ 65127 h 317331"/>
                  <a:gd name="connsiteX3" fmla="*/ 174809 w 310876"/>
                  <a:gd name="connsiteY3" fmla="*/ 40 h 317331"/>
                  <a:gd name="connsiteX4" fmla="*/ 8121 w 310876"/>
                  <a:gd name="connsiteY4" fmla="*/ 73065 h 317331"/>
                  <a:gd name="connsiteX5" fmla="*/ 89877 w 310876"/>
                  <a:gd name="connsiteY5" fmla="*/ 292934 h 317331"/>
                  <a:gd name="connsiteX0" fmla="*/ 105127 w 311838"/>
                  <a:gd name="connsiteY0" fmla="*/ 311984 h 317331"/>
                  <a:gd name="connsiteX1" fmla="*/ 244827 w 311838"/>
                  <a:gd name="connsiteY1" fmla="*/ 212765 h 317331"/>
                  <a:gd name="connsiteX2" fmla="*/ 309914 w 311838"/>
                  <a:gd name="connsiteY2" fmla="*/ 65127 h 317331"/>
                  <a:gd name="connsiteX3" fmla="*/ 175771 w 311838"/>
                  <a:gd name="connsiteY3" fmla="*/ 40 h 317331"/>
                  <a:gd name="connsiteX4" fmla="*/ 9083 w 311838"/>
                  <a:gd name="connsiteY4" fmla="*/ 73065 h 317331"/>
                  <a:gd name="connsiteX5" fmla="*/ 90839 w 311838"/>
                  <a:gd name="connsiteY5" fmla="*/ 292934 h 3173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1838" h="317331">
                    <a:moveTo>
                      <a:pt x="105127" y="311984"/>
                    </a:moveTo>
                    <a:cubicBezTo>
                      <a:pt x="146402" y="339500"/>
                      <a:pt x="210696" y="253908"/>
                      <a:pt x="244827" y="212765"/>
                    </a:cubicBezTo>
                    <a:cubicBezTo>
                      <a:pt x="278958" y="171622"/>
                      <a:pt x="321423" y="100581"/>
                      <a:pt x="309914" y="65127"/>
                    </a:cubicBezTo>
                    <a:cubicBezTo>
                      <a:pt x="298405" y="29673"/>
                      <a:pt x="225909" y="-1283"/>
                      <a:pt x="175771" y="40"/>
                    </a:cubicBezTo>
                    <a:cubicBezTo>
                      <a:pt x="125633" y="1363"/>
                      <a:pt x="25223" y="10358"/>
                      <a:pt x="9083" y="73065"/>
                    </a:cubicBezTo>
                    <a:cubicBezTo>
                      <a:pt x="-30870" y="128627"/>
                      <a:pt x="72847" y="219114"/>
                      <a:pt x="90839" y="292934"/>
                    </a:cubicBezTo>
                  </a:path>
                </a:pathLst>
              </a:custGeom>
              <a:solidFill>
                <a:schemeClr val="bg1"/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2" name="자유형: 도형 51">
                <a:extLst>
                  <a:ext uri="{FF2B5EF4-FFF2-40B4-BE49-F238E27FC236}">
                    <a16:creationId xmlns:a16="http://schemas.microsoft.com/office/drawing/2014/main" id="{2ABBBB97-4C25-D3E8-4211-14D8BD3C6680}"/>
                  </a:ext>
                </a:extLst>
              </p:cNvPr>
              <p:cNvSpPr/>
              <p:nvPr/>
            </p:nvSpPr>
            <p:spPr>
              <a:xfrm>
                <a:off x="6163354" y="3301722"/>
                <a:ext cx="1613006" cy="417561"/>
              </a:xfrm>
              <a:custGeom>
                <a:avLst/>
                <a:gdLst>
                  <a:gd name="connsiteX0" fmla="*/ 651494 w 1615628"/>
                  <a:gd name="connsiteY0" fmla="*/ 349190 h 414109"/>
                  <a:gd name="connsiteX1" fmla="*/ 644061 w 1615628"/>
                  <a:gd name="connsiteY1" fmla="*/ 351979 h 414109"/>
                  <a:gd name="connsiteX2" fmla="*/ 615437 w 1615628"/>
                  <a:gd name="connsiteY2" fmla="*/ 366594 h 414109"/>
                  <a:gd name="connsiteX3" fmla="*/ 687691 w 1615628"/>
                  <a:gd name="connsiteY3" fmla="*/ 341388 h 414109"/>
                  <a:gd name="connsiteX4" fmla="*/ 668922 w 1615628"/>
                  <a:gd name="connsiteY4" fmla="*/ 342651 h 414109"/>
                  <a:gd name="connsiteX5" fmla="*/ 659999 w 1615628"/>
                  <a:gd name="connsiteY5" fmla="*/ 345999 h 414109"/>
                  <a:gd name="connsiteX6" fmla="*/ 687690 w 1615628"/>
                  <a:gd name="connsiteY6" fmla="*/ 341388 h 414109"/>
                  <a:gd name="connsiteX7" fmla="*/ 698036 w 1615628"/>
                  <a:gd name="connsiteY7" fmla="*/ 350966 h 414109"/>
                  <a:gd name="connsiteX8" fmla="*/ 687691 w 1615628"/>
                  <a:gd name="connsiteY8" fmla="*/ 341388 h 414109"/>
                  <a:gd name="connsiteX9" fmla="*/ 1450584 w 1615628"/>
                  <a:gd name="connsiteY9" fmla="*/ 1327 h 414109"/>
                  <a:gd name="connsiteX10" fmla="*/ 1491151 w 1615628"/>
                  <a:gd name="connsiteY10" fmla="*/ 2146 h 414109"/>
                  <a:gd name="connsiteX11" fmla="*/ 1609009 w 1615628"/>
                  <a:gd name="connsiteY11" fmla="*/ 97396 h 414109"/>
                  <a:gd name="connsiteX12" fmla="*/ 1577811 w 1615628"/>
                  <a:gd name="connsiteY12" fmla="*/ 233921 h 414109"/>
                  <a:gd name="connsiteX13" fmla="*/ 1387160 w 1615628"/>
                  <a:gd name="connsiteY13" fmla="*/ 265671 h 414109"/>
                  <a:gd name="connsiteX14" fmla="*/ 1284035 w 1615628"/>
                  <a:gd name="connsiteY14" fmla="*/ 280752 h 414109"/>
                  <a:gd name="connsiteX15" fmla="*/ 1181777 w 1615628"/>
                  <a:gd name="connsiteY15" fmla="*/ 315677 h 414109"/>
                  <a:gd name="connsiteX16" fmla="*/ 805403 w 1615628"/>
                  <a:gd name="connsiteY16" fmla="*/ 364741 h 414109"/>
                  <a:gd name="connsiteX17" fmla="*/ 701769 w 1615628"/>
                  <a:gd name="connsiteY17" fmla="*/ 377477 h 414109"/>
                  <a:gd name="connsiteX18" fmla="*/ 698746 w 1615628"/>
                  <a:gd name="connsiteY18" fmla="*/ 377848 h 414109"/>
                  <a:gd name="connsiteX19" fmla="*/ 573875 w 1615628"/>
                  <a:gd name="connsiteY19" fmla="*/ 393019 h 414109"/>
                  <a:gd name="connsiteX20" fmla="*/ 568207 w 1615628"/>
                  <a:gd name="connsiteY20" fmla="*/ 393703 h 414109"/>
                  <a:gd name="connsiteX21" fmla="*/ 547096 w 1615628"/>
                  <a:gd name="connsiteY21" fmla="*/ 396248 h 414109"/>
                  <a:gd name="connsiteX22" fmla="*/ 524029 w 1615628"/>
                  <a:gd name="connsiteY22" fmla="*/ 399021 h 414109"/>
                  <a:gd name="connsiteX23" fmla="*/ 402232 w 1615628"/>
                  <a:gd name="connsiteY23" fmla="*/ 414109 h 414109"/>
                  <a:gd name="connsiteX24" fmla="*/ 388139 w 1615628"/>
                  <a:gd name="connsiteY24" fmla="*/ 412246 h 414109"/>
                  <a:gd name="connsiteX25" fmla="*/ 224167 w 1615628"/>
                  <a:gd name="connsiteY25" fmla="*/ 372398 h 414109"/>
                  <a:gd name="connsiteX26" fmla="*/ 5092 w 1615628"/>
                  <a:gd name="connsiteY26" fmla="*/ 224760 h 414109"/>
                  <a:gd name="connsiteX27" fmla="*/ 0 w 1615628"/>
                  <a:gd name="connsiteY27" fmla="*/ 222684 h 414109"/>
                  <a:gd name="connsiteX28" fmla="*/ 154884 w 1615628"/>
                  <a:gd name="connsiteY28" fmla="*/ 194779 h 414109"/>
                  <a:gd name="connsiteX29" fmla="*/ 707747 w 1615628"/>
                  <a:gd name="connsiteY29" fmla="*/ 100571 h 414109"/>
                  <a:gd name="connsiteX30" fmla="*/ 1193042 w 1615628"/>
                  <a:gd name="connsiteY30" fmla="*/ 27546 h 414109"/>
                  <a:gd name="connsiteX31" fmla="*/ 1317832 w 1615628"/>
                  <a:gd name="connsiteY31" fmla="*/ 30721 h 414109"/>
                  <a:gd name="connsiteX32" fmla="*/ 1450584 w 1615628"/>
                  <a:gd name="connsiteY32" fmla="*/ 1327 h 414109"/>
                  <a:gd name="connsiteX0" fmla="*/ 651494 w 1613704"/>
                  <a:gd name="connsiteY0" fmla="*/ 366368 h 431287"/>
                  <a:gd name="connsiteX1" fmla="*/ 644061 w 1613704"/>
                  <a:gd name="connsiteY1" fmla="*/ 369157 h 431287"/>
                  <a:gd name="connsiteX2" fmla="*/ 615437 w 1613704"/>
                  <a:gd name="connsiteY2" fmla="*/ 383772 h 431287"/>
                  <a:gd name="connsiteX3" fmla="*/ 651494 w 1613704"/>
                  <a:gd name="connsiteY3" fmla="*/ 366368 h 431287"/>
                  <a:gd name="connsiteX4" fmla="*/ 687691 w 1613704"/>
                  <a:gd name="connsiteY4" fmla="*/ 358566 h 431287"/>
                  <a:gd name="connsiteX5" fmla="*/ 668922 w 1613704"/>
                  <a:gd name="connsiteY5" fmla="*/ 359829 h 431287"/>
                  <a:gd name="connsiteX6" fmla="*/ 659999 w 1613704"/>
                  <a:gd name="connsiteY6" fmla="*/ 363177 h 431287"/>
                  <a:gd name="connsiteX7" fmla="*/ 687690 w 1613704"/>
                  <a:gd name="connsiteY7" fmla="*/ 358566 h 431287"/>
                  <a:gd name="connsiteX8" fmla="*/ 698036 w 1613704"/>
                  <a:gd name="connsiteY8" fmla="*/ 368144 h 431287"/>
                  <a:gd name="connsiteX9" fmla="*/ 687691 w 1613704"/>
                  <a:gd name="connsiteY9" fmla="*/ 358566 h 431287"/>
                  <a:gd name="connsiteX10" fmla="*/ 1450584 w 1613704"/>
                  <a:gd name="connsiteY10" fmla="*/ 18505 h 431287"/>
                  <a:gd name="connsiteX11" fmla="*/ 1517345 w 1613704"/>
                  <a:gd name="connsiteY11" fmla="*/ 274 h 431287"/>
                  <a:gd name="connsiteX12" fmla="*/ 1609009 w 1613704"/>
                  <a:gd name="connsiteY12" fmla="*/ 114574 h 431287"/>
                  <a:gd name="connsiteX13" fmla="*/ 1577811 w 1613704"/>
                  <a:gd name="connsiteY13" fmla="*/ 251099 h 431287"/>
                  <a:gd name="connsiteX14" fmla="*/ 1387160 w 1613704"/>
                  <a:gd name="connsiteY14" fmla="*/ 282849 h 431287"/>
                  <a:gd name="connsiteX15" fmla="*/ 1284035 w 1613704"/>
                  <a:gd name="connsiteY15" fmla="*/ 297930 h 431287"/>
                  <a:gd name="connsiteX16" fmla="*/ 1181777 w 1613704"/>
                  <a:gd name="connsiteY16" fmla="*/ 332855 h 431287"/>
                  <a:gd name="connsiteX17" fmla="*/ 805403 w 1613704"/>
                  <a:gd name="connsiteY17" fmla="*/ 381919 h 431287"/>
                  <a:gd name="connsiteX18" fmla="*/ 701769 w 1613704"/>
                  <a:gd name="connsiteY18" fmla="*/ 394655 h 431287"/>
                  <a:gd name="connsiteX19" fmla="*/ 698746 w 1613704"/>
                  <a:gd name="connsiteY19" fmla="*/ 395026 h 431287"/>
                  <a:gd name="connsiteX20" fmla="*/ 573875 w 1613704"/>
                  <a:gd name="connsiteY20" fmla="*/ 410197 h 431287"/>
                  <a:gd name="connsiteX21" fmla="*/ 568207 w 1613704"/>
                  <a:gd name="connsiteY21" fmla="*/ 410881 h 431287"/>
                  <a:gd name="connsiteX22" fmla="*/ 547096 w 1613704"/>
                  <a:gd name="connsiteY22" fmla="*/ 413426 h 431287"/>
                  <a:gd name="connsiteX23" fmla="*/ 524029 w 1613704"/>
                  <a:gd name="connsiteY23" fmla="*/ 416199 h 431287"/>
                  <a:gd name="connsiteX24" fmla="*/ 402232 w 1613704"/>
                  <a:gd name="connsiteY24" fmla="*/ 431287 h 431287"/>
                  <a:gd name="connsiteX25" fmla="*/ 388139 w 1613704"/>
                  <a:gd name="connsiteY25" fmla="*/ 429424 h 431287"/>
                  <a:gd name="connsiteX26" fmla="*/ 224167 w 1613704"/>
                  <a:gd name="connsiteY26" fmla="*/ 389576 h 431287"/>
                  <a:gd name="connsiteX27" fmla="*/ 5092 w 1613704"/>
                  <a:gd name="connsiteY27" fmla="*/ 241938 h 431287"/>
                  <a:gd name="connsiteX28" fmla="*/ 0 w 1613704"/>
                  <a:gd name="connsiteY28" fmla="*/ 239862 h 431287"/>
                  <a:gd name="connsiteX29" fmla="*/ 154884 w 1613704"/>
                  <a:gd name="connsiteY29" fmla="*/ 211957 h 431287"/>
                  <a:gd name="connsiteX30" fmla="*/ 707747 w 1613704"/>
                  <a:gd name="connsiteY30" fmla="*/ 117749 h 431287"/>
                  <a:gd name="connsiteX31" fmla="*/ 1193042 w 1613704"/>
                  <a:gd name="connsiteY31" fmla="*/ 44724 h 431287"/>
                  <a:gd name="connsiteX32" fmla="*/ 1317832 w 1613704"/>
                  <a:gd name="connsiteY32" fmla="*/ 47899 h 431287"/>
                  <a:gd name="connsiteX33" fmla="*/ 1450584 w 1613704"/>
                  <a:gd name="connsiteY33" fmla="*/ 18505 h 431287"/>
                  <a:gd name="connsiteX0" fmla="*/ 651494 w 1613006"/>
                  <a:gd name="connsiteY0" fmla="*/ 352642 h 417561"/>
                  <a:gd name="connsiteX1" fmla="*/ 644061 w 1613006"/>
                  <a:gd name="connsiteY1" fmla="*/ 355431 h 417561"/>
                  <a:gd name="connsiteX2" fmla="*/ 615437 w 1613006"/>
                  <a:gd name="connsiteY2" fmla="*/ 370046 h 417561"/>
                  <a:gd name="connsiteX3" fmla="*/ 651494 w 1613006"/>
                  <a:gd name="connsiteY3" fmla="*/ 352642 h 417561"/>
                  <a:gd name="connsiteX4" fmla="*/ 687691 w 1613006"/>
                  <a:gd name="connsiteY4" fmla="*/ 344840 h 417561"/>
                  <a:gd name="connsiteX5" fmla="*/ 668922 w 1613006"/>
                  <a:gd name="connsiteY5" fmla="*/ 346103 h 417561"/>
                  <a:gd name="connsiteX6" fmla="*/ 659999 w 1613006"/>
                  <a:gd name="connsiteY6" fmla="*/ 349451 h 417561"/>
                  <a:gd name="connsiteX7" fmla="*/ 687690 w 1613006"/>
                  <a:gd name="connsiteY7" fmla="*/ 344840 h 417561"/>
                  <a:gd name="connsiteX8" fmla="*/ 698036 w 1613006"/>
                  <a:gd name="connsiteY8" fmla="*/ 354418 h 417561"/>
                  <a:gd name="connsiteX9" fmla="*/ 687691 w 1613006"/>
                  <a:gd name="connsiteY9" fmla="*/ 344840 h 417561"/>
                  <a:gd name="connsiteX10" fmla="*/ 1450584 w 1613006"/>
                  <a:gd name="connsiteY10" fmla="*/ 4779 h 417561"/>
                  <a:gd name="connsiteX11" fmla="*/ 1526870 w 1613006"/>
                  <a:gd name="connsiteY11" fmla="*/ 835 h 417561"/>
                  <a:gd name="connsiteX12" fmla="*/ 1609009 w 1613006"/>
                  <a:gd name="connsiteY12" fmla="*/ 100848 h 417561"/>
                  <a:gd name="connsiteX13" fmla="*/ 1577811 w 1613006"/>
                  <a:gd name="connsiteY13" fmla="*/ 237373 h 417561"/>
                  <a:gd name="connsiteX14" fmla="*/ 1387160 w 1613006"/>
                  <a:gd name="connsiteY14" fmla="*/ 269123 h 417561"/>
                  <a:gd name="connsiteX15" fmla="*/ 1284035 w 1613006"/>
                  <a:gd name="connsiteY15" fmla="*/ 284204 h 417561"/>
                  <a:gd name="connsiteX16" fmla="*/ 1181777 w 1613006"/>
                  <a:gd name="connsiteY16" fmla="*/ 319129 h 417561"/>
                  <a:gd name="connsiteX17" fmla="*/ 805403 w 1613006"/>
                  <a:gd name="connsiteY17" fmla="*/ 368193 h 417561"/>
                  <a:gd name="connsiteX18" fmla="*/ 701769 w 1613006"/>
                  <a:gd name="connsiteY18" fmla="*/ 380929 h 417561"/>
                  <a:gd name="connsiteX19" fmla="*/ 698746 w 1613006"/>
                  <a:gd name="connsiteY19" fmla="*/ 381300 h 417561"/>
                  <a:gd name="connsiteX20" fmla="*/ 573875 w 1613006"/>
                  <a:gd name="connsiteY20" fmla="*/ 396471 h 417561"/>
                  <a:gd name="connsiteX21" fmla="*/ 568207 w 1613006"/>
                  <a:gd name="connsiteY21" fmla="*/ 397155 h 417561"/>
                  <a:gd name="connsiteX22" fmla="*/ 547096 w 1613006"/>
                  <a:gd name="connsiteY22" fmla="*/ 399700 h 417561"/>
                  <a:gd name="connsiteX23" fmla="*/ 524029 w 1613006"/>
                  <a:gd name="connsiteY23" fmla="*/ 402473 h 417561"/>
                  <a:gd name="connsiteX24" fmla="*/ 402232 w 1613006"/>
                  <a:gd name="connsiteY24" fmla="*/ 417561 h 417561"/>
                  <a:gd name="connsiteX25" fmla="*/ 388139 w 1613006"/>
                  <a:gd name="connsiteY25" fmla="*/ 415698 h 417561"/>
                  <a:gd name="connsiteX26" fmla="*/ 224167 w 1613006"/>
                  <a:gd name="connsiteY26" fmla="*/ 375850 h 417561"/>
                  <a:gd name="connsiteX27" fmla="*/ 5092 w 1613006"/>
                  <a:gd name="connsiteY27" fmla="*/ 228212 h 417561"/>
                  <a:gd name="connsiteX28" fmla="*/ 0 w 1613006"/>
                  <a:gd name="connsiteY28" fmla="*/ 226136 h 417561"/>
                  <a:gd name="connsiteX29" fmla="*/ 154884 w 1613006"/>
                  <a:gd name="connsiteY29" fmla="*/ 198231 h 417561"/>
                  <a:gd name="connsiteX30" fmla="*/ 707747 w 1613006"/>
                  <a:gd name="connsiteY30" fmla="*/ 104023 h 417561"/>
                  <a:gd name="connsiteX31" fmla="*/ 1193042 w 1613006"/>
                  <a:gd name="connsiteY31" fmla="*/ 30998 h 417561"/>
                  <a:gd name="connsiteX32" fmla="*/ 1317832 w 1613006"/>
                  <a:gd name="connsiteY32" fmla="*/ 34173 h 417561"/>
                  <a:gd name="connsiteX33" fmla="*/ 1450584 w 1613006"/>
                  <a:gd name="connsiteY33" fmla="*/ 4779 h 4175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613006" h="417561">
                    <a:moveTo>
                      <a:pt x="651494" y="352642"/>
                    </a:moveTo>
                    <a:lnTo>
                      <a:pt x="644061" y="355431"/>
                    </a:lnTo>
                    <a:cubicBezTo>
                      <a:pt x="635018" y="359575"/>
                      <a:pt x="625347" y="364601"/>
                      <a:pt x="615437" y="370046"/>
                    </a:cubicBezTo>
                    <a:lnTo>
                      <a:pt x="651494" y="352642"/>
                    </a:lnTo>
                    <a:close/>
                    <a:moveTo>
                      <a:pt x="687691" y="344840"/>
                    </a:moveTo>
                    <a:cubicBezTo>
                      <a:pt x="682709" y="343609"/>
                      <a:pt x="676323" y="344184"/>
                      <a:pt x="668922" y="346103"/>
                    </a:cubicBezTo>
                    <a:lnTo>
                      <a:pt x="659999" y="349451"/>
                    </a:lnTo>
                    <a:lnTo>
                      <a:pt x="687690" y="344840"/>
                    </a:lnTo>
                    <a:cubicBezTo>
                      <a:pt x="692672" y="346072"/>
                      <a:pt x="696250" y="349110"/>
                      <a:pt x="698036" y="354418"/>
                    </a:cubicBezTo>
                    <a:cubicBezTo>
                      <a:pt x="696251" y="349110"/>
                      <a:pt x="692673" y="346072"/>
                      <a:pt x="687691" y="344840"/>
                    </a:cubicBezTo>
                    <a:close/>
                    <a:moveTo>
                      <a:pt x="1450584" y="4779"/>
                    </a:moveTo>
                    <a:cubicBezTo>
                      <a:pt x="1465226" y="2952"/>
                      <a:pt x="1514738" y="-1943"/>
                      <a:pt x="1526870" y="835"/>
                    </a:cubicBezTo>
                    <a:cubicBezTo>
                      <a:pt x="1575400" y="11948"/>
                      <a:pt x="1600519" y="61425"/>
                      <a:pt x="1609009" y="100848"/>
                    </a:cubicBezTo>
                    <a:cubicBezTo>
                      <a:pt x="1617499" y="140271"/>
                      <a:pt x="1614786" y="209327"/>
                      <a:pt x="1577811" y="237373"/>
                    </a:cubicBezTo>
                    <a:cubicBezTo>
                      <a:pt x="1540836" y="265419"/>
                      <a:pt x="1436123" y="261318"/>
                      <a:pt x="1387160" y="269123"/>
                    </a:cubicBezTo>
                    <a:cubicBezTo>
                      <a:pt x="1338197" y="276928"/>
                      <a:pt x="1318265" y="275870"/>
                      <a:pt x="1284035" y="284204"/>
                    </a:cubicBezTo>
                    <a:cubicBezTo>
                      <a:pt x="1249805" y="292538"/>
                      <a:pt x="1308445" y="299418"/>
                      <a:pt x="1181777" y="319129"/>
                    </a:cubicBezTo>
                    <a:cubicBezTo>
                      <a:pt x="1118443" y="328985"/>
                      <a:pt x="954006" y="349821"/>
                      <a:pt x="805403" y="368193"/>
                    </a:cubicBezTo>
                    <a:lnTo>
                      <a:pt x="701769" y="380929"/>
                    </a:lnTo>
                    <a:lnTo>
                      <a:pt x="698746" y="381300"/>
                    </a:lnTo>
                    <a:lnTo>
                      <a:pt x="573875" y="396471"/>
                    </a:lnTo>
                    <a:lnTo>
                      <a:pt x="568207" y="397155"/>
                    </a:lnTo>
                    <a:lnTo>
                      <a:pt x="547096" y="399700"/>
                    </a:lnTo>
                    <a:lnTo>
                      <a:pt x="524029" y="402473"/>
                    </a:lnTo>
                    <a:lnTo>
                      <a:pt x="402232" y="417561"/>
                    </a:lnTo>
                    <a:lnTo>
                      <a:pt x="388139" y="415698"/>
                    </a:lnTo>
                    <a:cubicBezTo>
                      <a:pt x="340849" y="409559"/>
                      <a:pt x="277150" y="399960"/>
                      <a:pt x="224167" y="375850"/>
                    </a:cubicBezTo>
                    <a:cubicBezTo>
                      <a:pt x="153523" y="343703"/>
                      <a:pt x="72561" y="262740"/>
                      <a:pt x="5092" y="228212"/>
                    </a:cubicBezTo>
                    <a:lnTo>
                      <a:pt x="0" y="226136"/>
                    </a:lnTo>
                    <a:lnTo>
                      <a:pt x="154884" y="198231"/>
                    </a:lnTo>
                    <a:lnTo>
                      <a:pt x="707747" y="104023"/>
                    </a:lnTo>
                    <a:cubicBezTo>
                      <a:pt x="911109" y="70685"/>
                      <a:pt x="1091362" y="42640"/>
                      <a:pt x="1193042" y="30998"/>
                    </a:cubicBezTo>
                    <a:cubicBezTo>
                      <a:pt x="1294722" y="19356"/>
                      <a:pt x="1268147" y="38406"/>
                      <a:pt x="1317832" y="34173"/>
                    </a:cubicBezTo>
                    <a:cubicBezTo>
                      <a:pt x="1355096" y="30998"/>
                      <a:pt x="1406658" y="10261"/>
                      <a:pt x="1450584" y="4779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3" name="자유형: 도형 52">
                <a:extLst>
                  <a:ext uri="{FF2B5EF4-FFF2-40B4-BE49-F238E27FC236}">
                    <a16:creationId xmlns:a16="http://schemas.microsoft.com/office/drawing/2014/main" id="{0D1591A1-7189-02EA-F026-0CE0E51C3295}"/>
                  </a:ext>
                </a:extLst>
              </p:cNvPr>
              <p:cNvSpPr/>
              <p:nvPr/>
            </p:nvSpPr>
            <p:spPr>
              <a:xfrm>
                <a:off x="5445558" y="3591546"/>
                <a:ext cx="422449" cy="217397"/>
              </a:xfrm>
              <a:custGeom>
                <a:avLst/>
                <a:gdLst>
                  <a:gd name="connsiteX0" fmla="*/ 318273 w 422449"/>
                  <a:gd name="connsiteY0" fmla="*/ 0 h 217397"/>
                  <a:gd name="connsiteX1" fmla="*/ 319548 w 422449"/>
                  <a:gd name="connsiteY1" fmla="*/ 14476 h 217397"/>
                  <a:gd name="connsiteX2" fmla="*/ 350969 w 422449"/>
                  <a:gd name="connsiteY2" fmla="*/ 80834 h 217397"/>
                  <a:gd name="connsiteX3" fmla="*/ 415263 w 422449"/>
                  <a:gd name="connsiteY3" fmla="*/ 180847 h 217397"/>
                  <a:gd name="connsiteX4" fmla="*/ 422449 w 422449"/>
                  <a:gd name="connsiteY4" fmla="*/ 202941 h 217397"/>
                  <a:gd name="connsiteX5" fmla="*/ 405106 w 422449"/>
                  <a:gd name="connsiteY5" fmla="*/ 205089 h 217397"/>
                  <a:gd name="connsiteX6" fmla="*/ 190190 w 422449"/>
                  <a:gd name="connsiteY6" fmla="*/ 214614 h 217397"/>
                  <a:gd name="connsiteX7" fmla="*/ 34202 w 422449"/>
                  <a:gd name="connsiteY7" fmla="*/ 198739 h 217397"/>
                  <a:gd name="connsiteX8" fmla="*/ 16870 w 422449"/>
                  <a:gd name="connsiteY8" fmla="*/ 141589 h 217397"/>
                  <a:gd name="connsiteX9" fmla="*/ 7337 w 422449"/>
                  <a:gd name="connsiteY9" fmla="*/ 113014 h 217397"/>
                  <a:gd name="connsiteX10" fmla="*/ 72333 w 422449"/>
                  <a:gd name="connsiteY10" fmla="*/ 52689 h 217397"/>
                  <a:gd name="connsiteX11" fmla="*/ 261699 w 422449"/>
                  <a:gd name="connsiteY11" fmla="*/ 11045 h 217397"/>
                  <a:gd name="connsiteX12" fmla="*/ 318273 w 422449"/>
                  <a:gd name="connsiteY12" fmla="*/ 0 h 2173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22449" h="217397">
                    <a:moveTo>
                      <a:pt x="318273" y="0"/>
                    </a:moveTo>
                    <a:lnTo>
                      <a:pt x="319548" y="14476"/>
                    </a:lnTo>
                    <a:cubicBezTo>
                      <a:pt x="324776" y="36037"/>
                      <a:pt x="338765" y="57319"/>
                      <a:pt x="350969" y="80834"/>
                    </a:cubicBezTo>
                    <a:cubicBezTo>
                      <a:pt x="367241" y="112187"/>
                      <a:pt x="397801" y="143144"/>
                      <a:pt x="415263" y="180847"/>
                    </a:cubicBezTo>
                    <a:lnTo>
                      <a:pt x="422449" y="202941"/>
                    </a:lnTo>
                    <a:lnTo>
                      <a:pt x="405106" y="205089"/>
                    </a:lnTo>
                    <a:cubicBezTo>
                      <a:pt x="228320" y="224139"/>
                      <a:pt x="252007" y="215672"/>
                      <a:pt x="190190" y="214614"/>
                    </a:cubicBezTo>
                    <a:cubicBezTo>
                      <a:pt x="128372" y="213556"/>
                      <a:pt x="63089" y="210910"/>
                      <a:pt x="34202" y="198739"/>
                    </a:cubicBezTo>
                    <a:cubicBezTo>
                      <a:pt x="5316" y="186568"/>
                      <a:pt x="22648" y="162226"/>
                      <a:pt x="16870" y="141589"/>
                    </a:cubicBezTo>
                    <a:cubicBezTo>
                      <a:pt x="11093" y="120952"/>
                      <a:pt x="-1907" y="131535"/>
                      <a:pt x="7337" y="113014"/>
                    </a:cubicBezTo>
                    <a:cubicBezTo>
                      <a:pt x="16581" y="94493"/>
                      <a:pt x="-43069" y="83381"/>
                      <a:pt x="72333" y="52689"/>
                    </a:cubicBezTo>
                    <a:cubicBezTo>
                      <a:pt x="115609" y="41180"/>
                      <a:pt x="182729" y="26768"/>
                      <a:pt x="261699" y="11045"/>
                    </a:cubicBezTo>
                    <a:lnTo>
                      <a:pt x="318273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54" name="그룹 53">
                <a:extLst>
                  <a:ext uri="{FF2B5EF4-FFF2-40B4-BE49-F238E27FC236}">
                    <a16:creationId xmlns:a16="http://schemas.microsoft.com/office/drawing/2014/main" id="{41B831D9-F12F-0B40-213A-CC98E30D6DDB}"/>
                  </a:ext>
                </a:extLst>
              </p:cNvPr>
              <p:cNvGrpSpPr/>
              <p:nvPr/>
            </p:nvGrpSpPr>
            <p:grpSpPr>
              <a:xfrm rot="684719">
                <a:off x="5195638" y="3691623"/>
                <a:ext cx="268527" cy="116241"/>
                <a:chOff x="9902816" y="798169"/>
                <a:chExt cx="193089" cy="83585"/>
              </a:xfrm>
            </p:grpSpPr>
            <p:sp>
              <p:nvSpPr>
                <p:cNvPr id="58" name="사다리꼴 57">
                  <a:extLst>
                    <a:ext uri="{FF2B5EF4-FFF2-40B4-BE49-F238E27FC236}">
                      <a16:creationId xmlns:a16="http://schemas.microsoft.com/office/drawing/2014/main" id="{978611C2-1A18-A0F7-8472-01174AFBAEAD}"/>
                    </a:ext>
                  </a:extLst>
                </p:cNvPr>
                <p:cNvSpPr/>
                <p:nvPr/>
              </p:nvSpPr>
              <p:spPr>
                <a:xfrm rot="15046543">
                  <a:off x="9957568" y="743417"/>
                  <a:ext cx="83585" cy="193089"/>
                </a:xfrm>
                <a:prstGeom prst="trapezoid">
                  <a:avLst>
                    <a:gd name="adj" fmla="val 50000"/>
                  </a:avLst>
                </a:prstGeom>
                <a:solidFill>
                  <a:srgbClr val="FFE1C9"/>
                </a:solidFill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9" name="사다리꼴 58">
                  <a:extLst>
                    <a:ext uri="{FF2B5EF4-FFF2-40B4-BE49-F238E27FC236}">
                      <a16:creationId xmlns:a16="http://schemas.microsoft.com/office/drawing/2014/main" id="{F61C82AB-B64E-5A50-1CC7-D0B07726F9AA}"/>
                    </a:ext>
                  </a:extLst>
                </p:cNvPr>
                <p:cNvSpPr/>
                <p:nvPr/>
              </p:nvSpPr>
              <p:spPr>
                <a:xfrm rot="15046543">
                  <a:off x="9935309" y="810784"/>
                  <a:ext cx="38504" cy="88946"/>
                </a:xfrm>
                <a:prstGeom prst="trapezoid">
                  <a:avLst>
                    <a:gd name="adj" fmla="val 50000"/>
                  </a:avLst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55" name="자유형: 도형 54">
                <a:extLst>
                  <a:ext uri="{FF2B5EF4-FFF2-40B4-BE49-F238E27FC236}">
                    <a16:creationId xmlns:a16="http://schemas.microsoft.com/office/drawing/2014/main" id="{6E661EBC-EA19-A256-D729-C8ADC665FF4B}"/>
                  </a:ext>
                </a:extLst>
              </p:cNvPr>
              <p:cNvSpPr/>
              <p:nvPr/>
            </p:nvSpPr>
            <p:spPr>
              <a:xfrm>
                <a:off x="7424642" y="3359944"/>
                <a:ext cx="45339" cy="190500"/>
              </a:xfrm>
              <a:custGeom>
                <a:avLst/>
                <a:gdLst>
                  <a:gd name="connsiteX0" fmla="*/ 35814 w 45339"/>
                  <a:gd name="connsiteY0" fmla="*/ 0 h 190500"/>
                  <a:gd name="connsiteX1" fmla="*/ 2477 w 45339"/>
                  <a:gd name="connsiteY1" fmla="*/ 59531 h 190500"/>
                  <a:gd name="connsiteX2" fmla="*/ 7239 w 45339"/>
                  <a:gd name="connsiteY2" fmla="*/ 142875 h 190500"/>
                  <a:gd name="connsiteX3" fmla="*/ 45339 w 45339"/>
                  <a:gd name="connsiteY3" fmla="*/ 190500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5339" h="190500">
                    <a:moveTo>
                      <a:pt x="35814" y="0"/>
                    </a:moveTo>
                    <a:cubicBezTo>
                      <a:pt x="21526" y="17859"/>
                      <a:pt x="7239" y="35719"/>
                      <a:pt x="2477" y="59531"/>
                    </a:cubicBezTo>
                    <a:cubicBezTo>
                      <a:pt x="-2285" y="83343"/>
                      <a:pt x="95" y="121047"/>
                      <a:pt x="7239" y="142875"/>
                    </a:cubicBezTo>
                    <a:cubicBezTo>
                      <a:pt x="14383" y="164703"/>
                      <a:pt x="29861" y="177601"/>
                      <a:pt x="45339" y="19050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6" name="자유형: 도형 55">
                <a:extLst>
                  <a:ext uri="{FF2B5EF4-FFF2-40B4-BE49-F238E27FC236}">
                    <a16:creationId xmlns:a16="http://schemas.microsoft.com/office/drawing/2014/main" id="{912CBCF1-3E6E-D9DD-92A1-66014A2332B1}"/>
                  </a:ext>
                </a:extLst>
              </p:cNvPr>
              <p:cNvSpPr/>
              <p:nvPr/>
            </p:nvSpPr>
            <p:spPr>
              <a:xfrm>
                <a:off x="7599614" y="3340100"/>
                <a:ext cx="45339" cy="190500"/>
              </a:xfrm>
              <a:custGeom>
                <a:avLst/>
                <a:gdLst>
                  <a:gd name="connsiteX0" fmla="*/ 35814 w 45339"/>
                  <a:gd name="connsiteY0" fmla="*/ 0 h 190500"/>
                  <a:gd name="connsiteX1" fmla="*/ 2477 w 45339"/>
                  <a:gd name="connsiteY1" fmla="*/ 59531 h 190500"/>
                  <a:gd name="connsiteX2" fmla="*/ 7239 w 45339"/>
                  <a:gd name="connsiteY2" fmla="*/ 142875 h 190500"/>
                  <a:gd name="connsiteX3" fmla="*/ 45339 w 45339"/>
                  <a:gd name="connsiteY3" fmla="*/ 190500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5339" h="190500">
                    <a:moveTo>
                      <a:pt x="35814" y="0"/>
                    </a:moveTo>
                    <a:cubicBezTo>
                      <a:pt x="21526" y="17859"/>
                      <a:pt x="7239" y="35719"/>
                      <a:pt x="2477" y="59531"/>
                    </a:cubicBezTo>
                    <a:cubicBezTo>
                      <a:pt x="-2285" y="83343"/>
                      <a:pt x="95" y="121047"/>
                      <a:pt x="7239" y="142875"/>
                    </a:cubicBezTo>
                    <a:cubicBezTo>
                      <a:pt x="14383" y="164703"/>
                      <a:pt x="29861" y="177601"/>
                      <a:pt x="45339" y="19050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7" name="타원 56">
                <a:extLst>
                  <a:ext uri="{FF2B5EF4-FFF2-40B4-BE49-F238E27FC236}">
                    <a16:creationId xmlns:a16="http://schemas.microsoft.com/office/drawing/2014/main" id="{1DA22C6A-EFCE-14AE-7C81-CD89A14FFCA1}"/>
                  </a:ext>
                </a:extLst>
              </p:cNvPr>
              <p:cNvSpPr/>
              <p:nvPr/>
            </p:nvSpPr>
            <p:spPr>
              <a:xfrm>
                <a:off x="7612569" y="3324224"/>
                <a:ext cx="145256" cy="215511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46C5F9D3-CB10-CB99-84F9-D0B125F89406}"/>
                </a:ext>
              </a:extLst>
            </p:cNvPr>
            <p:cNvGrpSpPr/>
            <p:nvPr/>
          </p:nvGrpSpPr>
          <p:grpSpPr>
            <a:xfrm>
              <a:off x="11135032" y="4373515"/>
              <a:ext cx="2187923" cy="1795181"/>
              <a:chOff x="11262589" y="4519810"/>
              <a:chExt cx="1917323" cy="1573155"/>
            </a:xfrm>
          </p:grpSpPr>
          <p:sp>
            <p:nvSpPr>
              <p:cNvPr id="37" name="자유형 3">
                <a:extLst>
                  <a:ext uri="{FF2B5EF4-FFF2-40B4-BE49-F238E27FC236}">
                    <a16:creationId xmlns:a16="http://schemas.microsoft.com/office/drawing/2014/main" id="{B54D98F7-D2ED-9B73-C3DF-C631FC6C7995}"/>
                  </a:ext>
                </a:extLst>
              </p:cNvPr>
              <p:cNvSpPr/>
              <p:nvPr/>
            </p:nvSpPr>
            <p:spPr>
              <a:xfrm>
                <a:off x="11262589" y="4519810"/>
                <a:ext cx="1745476" cy="1431587"/>
              </a:xfrm>
              <a:custGeom>
                <a:avLst/>
                <a:gdLst>
                  <a:gd name="connsiteX0" fmla="*/ 865899 w 1831319"/>
                  <a:gd name="connsiteY0" fmla="*/ 813 h 1490541"/>
                  <a:gd name="connsiteX1" fmla="*/ 599199 w 1831319"/>
                  <a:gd name="connsiteY1" fmla="*/ 419913 h 1490541"/>
                  <a:gd name="connsiteX2" fmla="*/ 53099 w 1831319"/>
                  <a:gd name="connsiteY2" fmla="*/ 737413 h 1490541"/>
                  <a:gd name="connsiteX3" fmla="*/ 78499 w 1831319"/>
                  <a:gd name="connsiteY3" fmla="*/ 813613 h 1490541"/>
                  <a:gd name="connsiteX4" fmla="*/ 561099 w 1831319"/>
                  <a:gd name="connsiteY4" fmla="*/ 1156513 h 1490541"/>
                  <a:gd name="connsiteX5" fmla="*/ 1234199 w 1831319"/>
                  <a:gd name="connsiteY5" fmla="*/ 1486713 h 1490541"/>
                  <a:gd name="connsiteX6" fmla="*/ 1818399 w 1831319"/>
                  <a:gd name="connsiteY6" fmla="*/ 927913 h 1490541"/>
                  <a:gd name="connsiteX7" fmla="*/ 1577099 w 1831319"/>
                  <a:gd name="connsiteY7" fmla="*/ 331013 h 1490541"/>
                  <a:gd name="connsiteX8" fmla="*/ 865899 w 1831319"/>
                  <a:gd name="connsiteY8" fmla="*/ 813 h 1490541"/>
                  <a:gd name="connsiteX0" fmla="*/ 865899 w 1831319"/>
                  <a:gd name="connsiteY0" fmla="*/ 12265 h 1501993"/>
                  <a:gd name="connsiteX1" fmla="*/ 599199 w 1831319"/>
                  <a:gd name="connsiteY1" fmla="*/ 431365 h 1501993"/>
                  <a:gd name="connsiteX2" fmla="*/ 53099 w 1831319"/>
                  <a:gd name="connsiteY2" fmla="*/ 748865 h 1501993"/>
                  <a:gd name="connsiteX3" fmla="*/ 78499 w 1831319"/>
                  <a:gd name="connsiteY3" fmla="*/ 825065 h 1501993"/>
                  <a:gd name="connsiteX4" fmla="*/ 561099 w 1831319"/>
                  <a:gd name="connsiteY4" fmla="*/ 1167965 h 1501993"/>
                  <a:gd name="connsiteX5" fmla="*/ 1234199 w 1831319"/>
                  <a:gd name="connsiteY5" fmla="*/ 1498165 h 1501993"/>
                  <a:gd name="connsiteX6" fmla="*/ 1818399 w 1831319"/>
                  <a:gd name="connsiteY6" fmla="*/ 939365 h 1501993"/>
                  <a:gd name="connsiteX7" fmla="*/ 1577099 w 1831319"/>
                  <a:gd name="connsiteY7" fmla="*/ 342465 h 1501993"/>
                  <a:gd name="connsiteX8" fmla="*/ 865899 w 1831319"/>
                  <a:gd name="connsiteY8" fmla="*/ 12265 h 15019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31319" h="1501993">
                    <a:moveTo>
                      <a:pt x="865899" y="12265"/>
                    </a:moveTo>
                    <a:cubicBezTo>
                      <a:pt x="710412" y="-72853"/>
                      <a:pt x="734666" y="308598"/>
                      <a:pt x="599199" y="431365"/>
                    </a:cubicBezTo>
                    <a:cubicBezTo>
                      <a:pt x="463732" y="554132"/>
                      <a:pt x="139882" y="683248"/>
                      <a:pt x="53099" y="748865"/>
                    </a:cubicBezTo>
                    <a:cubicBezTo>
                      <a:pt x="-33684" y="814482"/>
                      <a:pt x="-6168" y="755215"/>
                      <a:pt x="78499" y="825065"/>
                    </a:cubicBezTo>
                    <a:cubicBezTo>
                      <a:pt x="163166" y="894915"/>
                      <a:pt x="368482" y="1055782"/>
                      <a:pt x="561099" y="1167965"/>
                    </a:cubicBezTo>
                    <a:cubicBezTo>
                      <a:pt x="753716" y="1280148"/>
                      <a:pt x="1024649" y="1536265"/>
                      <a:pt x="1234199" y="1498165"/>
                    </a:cubicBezTo>
                    <a:cubicBezTo>
                      <a:pt x="1443749" y="1460065"/>
                      <a:pt x="1761249" y="1131982"/>
                      <a:pt x="1818399" y="939365"/>
                    </a:cubicBezTo>
                    <a:cubicBezTo>
                      <a:pt x="1875549" y="746748"/>
                      <a:pt x="1733732" y="496982"/>
                      <a:pt x="1577099" y="342465"/>
                    </a:cubicBezTo>
                    <a:cubicBezTo>
                      <a:pt x="1420466" y="187948"/>
                      <a:pt x="1021386" y="97383"/>
                      <a:pt x="865899" y="12265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8" name="자유형 46">
                <a:extLst>
                  <a:ext uri="{FF2B5EF4-FFF2-40B4-BE49-F238E27FC236}">
                    <a16:creationId xmlns:a16="http://schemas.microsoft.com/office/drawing/2014/main" id="{233FC3B5-36DE-E5D7-72C7-FB72DDF58E08}"/>
                  </a:ext>
                </a:extLst>
              </p:cNvPr>
              <p:cNvSpPr/>
              <p:nvPr/>
            </p:nvSpPr>
            <p:spPr>
              <a:xfrm>
                <a:off x="11262589" y="4519810"/>
                <a:ext cx="1917323" cy="1573155"/>
              </a:xfrm>
              <a:custGeom>
                <a:avLst/>
                <a:gdLst>
                  <a:gd name="connsiteX0" fmla="*/ 865899 w 1831319"/>
                  <a:gd name="connsiteY0" fmla="*/ 813 h 1490541"/>
                  <a:gd name="connsiteX1" fmla="*/ 599199 w 1831319"/>
                  <a:gd name="connsiteY1" fmla="*/ 419913 h 1490541"/>
                  <a:gd name="connsiteX2" fmla="*/ 53099 w 1831319"/>
                  <a:gd name="connsiteY2" fmla="*/ 737413 h 1490541"/>
                  <a:gd name="connsiteX3" fmla="*/ 78499 w 1831319"/>
                  <a:gd name="connsiteY3" fmla="*/ 813613 h 1490541"/>
                  <a:gd name="connsiteX4" fmla="*/ 561099 w 1831319"/>
                  <a:gd name="connsiteY4" fmla="*/ 1156513 h 1490541"/>
                  <a:gd name="connsiteX5" fmla="*/ 1234199 w 1831319"/>
                  <a:gd name="connsiteY5" fmla="*/ 1486713 h 1490541"/>
                  <a:gd name="connsiteX6" fmla="*/ 1818399 w 1831319"/>
                  <a:gd name="connsiteY6" fmla="*/ 927913 h 1490541"/>
                  <a:gd name="connsiteX7" fmla="*/ 1577099 w 1831319"/>
                  <a:gd name="connsiteY7" fmla="*/ 331013 h 1490541"/>
                  <a:gd name="connsiteX8" fmla="*/ 865899 w 1831319"/>
                  <a:gd name="connsiteY8" fmla="*/ 813 h 1490541"/>
                  <a:gd name="connsiteX0" fmla="*/ 865899 w 1831319"/>
                  <a:gd name="connsiteY0" fmla="*/ 12861 h 1502589"/>
                  <a:gd name="connsiteX1" fmla="*/ 599199 w 1831319"/>
                  <a:gd name="connsiteY1" fmla="*/ 431961 h 1502589"/>
                  <a:gd name="connsiteX2" fmla="*/ 53099 w 1831319"/>
                  <a:gd name="connsiteY2" fmla="*/ 749461 h 1502589"/>
                  <a:gd name="connsiteX3" fmla="*/ 78499 w 1831319"/>
                  <a:gd name="connsiteY3" fmla="*/ 825661 h 1502589"/>
                  <a:gd name="connsiteX4" fmla="*/ 561099 w 1831319"/>
                  <a:gd name="connsiteY4" fmla="*/ 1168561 h 1502589"/>
                  <a:gd name="connsiteX5" fmla="*/ 1234199 w 1831319"/>
                  <a:gd name="connsiteY5" fmla="*/ 1498761 h 1502589"/>
                  <a:gd name="connsiteX6" fmla="*/ 1818399 w 1831319"/>
                  <a:gd name="connsiteY6" fmla="*/ 939961 h 1502589"/>
                  <a:gd name="connsiteX7" fmla="*/ 1577099 w 1831319"/>
                  <a:gd name="connsiteY7" fmla="*/ 343061 h 1502589"/>
                  <a:gd name="connsiteX8" fmla="*/ 865899 w 1831319"/>
                  <a:gd name="connsiteY8" fmla="*/ 12861 h 15025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31319" h="1502589">
                    <a:moveTo>
                      <a:pt x="865899" y="12861"/>
                    </a:moveTo>
                    <a:cubicBezTo>
                      <a:pt x="736254" y="-74715"/>
                      <a:pt x="734666" y="309194"/>
                      <a:pt x="599199" y="431961"/>
                    </a:cubicBezTo>
                    <a:cubicBezTo>
                      <a:pt x="463732" y="554728"/>
                      <a:pt x="139882" y="683844"/>
                      <a:pt x="53099" y="749461"/>
                    </a:cubicBezTo>
                    <a:cubicBezTo>
                      <a:pt x="-33684" y="815078"/>
                      <a:pt x="-6168" y="755811"/>
                      <a:pt x="78499" y="825661"/>
                    </a:cubicBezTo>
                    <a:cubicBezTo>
                      <a:pt x="163166" y="895511"/>
                      <a:pt x="368482" y="1056378"/>
                      <a:pt x="561099" y="1168561"/>
                    </a:cubicBezTo>
                    <a:cubicBezTo>
                      <a:pt x="753716" y="1280744"/>
                      <a:pt x="1024649" y="1536861"/>
                      <a:pt x="1234199" y="1498761"/>
                    </a:cubicBezTo>
                    <a:cubicBezTo>
                      <a:pt x="1443749" y="1460661"/>
                      <a:pt x="1761249" y="1132578"/>
                      <a:pt x="1818399" y="939961"/>
                    </a:cubicBezTo>
                    <a:cubicBezTo>
                      <a:pt x="1875549" y="747344"/>
                      <a:pt x="1733732" y="497578"/>
                      <a:pt x="1577099" y="343061"/>
                    </a:cubicBezTo>
                    <a:cubicBezTo>
                      <a:pt x="1420466" y="188544"/>
                      <a:pt x="995544" y="100437"/>
                      <a:pt x="865899" y="12861"/>
                    </a:cubicBez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125018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그룹 48">
            <a:extLst>
              <a:ext uri="{FF2B5EF4-FFF2-40B4-BE49-F238E27FC236}">
                <a16:creationId xmlns:a16="http://schemas.microsoft.com/office/drawing/2014/main" id="{AD68FB76-5776-6312-4528-77A3525B2FC2}"/>
              </a:ext>
            </a:extLst>
          </p:cNvPr>
          <p:cNvGrpSpPr/>
          <p:nvPr/>
        </p:nvGrpSpPr>
        <p:grpSpPr>
          <a:xfrm>
            <a:off x="164878" y="1055087"/>
            <a:ext cx="11880000" cy="5693447"/>
            <a:chOff x="156000" y="166887"/>
            <a:chExt cx="11880000" cy="6588000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A6308DD4-77F6-4417-3869-5B7B4A19072F}"/>
                </a:ext>
              </a:extLst>
            </p:cNvPr>
            <p:cNvSpPr/>
            <p:nvPr/>
          </p:nvSpPr>
          <p:spPr>
            <a:xfrm>
              <a:off x="308399" y="322944"/>
              <a:ext cx="11604169" cy="6276767"/>
            </a:xfrm>
            <a:prstGeom prst="rect">
              <a:avLst/>
            </a:prstGeom>
            <a:pattFill prst="lgGrid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>
              <a:noFill/>
            </a:ln>
            <a:effectLst>
              <a:outerShdw dist="152400" dir="2700000" algn="tl" rotWithShape="0">
                <a:prstClr val="black">
                  <a:alpha val="1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0F30DD08-83AC-3E99-21C9-C6A3A7E4BA1F}"/>
                </a:ext>
              </a:extLst>
            </p:cNvPr>
            <p:cNvCxnSpPr>
              <a:cxnSpLocks/>
            </p:cNvCxnSpPr>
            <p:nvPr/>
          </p:nvCxnSpPr>
          <p:spPr>
            <a:xfrm>
              <a:off x="156000" y="322944"/>
              <a:ext cx="11880000" cy="0"/>
            </a:xfrm>
            <a:prstGeom prst="line">
              <a:avLst/>
            </a:prstGeom>
            <a:ln w="60325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0FDA8519-C234-F159-D16C-5B59DE67056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-2985601" y="3460887"/>
              <a:ext cx="6588000" cy="0"/>
            </a:xfrm>
            <a:prstGeom prst="line">
              <a:avLst/>
            </a:prstGeom>
            <a:ln w="60325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533068BB-23F7-8FE1-CA5D-AD40138A6ADB}"/>
                </a:ext>
              </a:extLst>
            </p:cNvPr>
            <p:cNvCxnSpPr>
              <a:cxnSpLocks/>
            </p:cNvCxnSpPr>
            <p:nvPr/>
          </p:nvCxnSpPr>
          <p:spPr>
            <a:xfrm>
              <a:off x="156000" y="6599715"/>
              <a:ext cx="11880000" cy="0"/>
            </a:xfrm>
            <a:prstGeom prst="line">
              <a:avLst/>
            </a:prstGeom>
            <a:ln w="60325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A1AE5C0A-E354-B86E-45E8-EA859959DF0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618572" y="3460887"/>
              <a:ext cx="6588000" cy="0"/>
            </a:xfrm>
            <a:prstGeom prst="line">
              <a:avLst/>
            </a:prstGeom>
            <a:ln w="60325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평행 사변형 14">
            <a:extLst>
              <a:ext uri="{FF2B5EF4-FFF2-40B4-BE49-F238E27FC236}">
                <a16:creationId xmlns:a16="http://schemas.microsoft.com/office/drawing/2014/main" id="{6E038511-C8EB-97CF-0D69-1A74B402A262}"/>
              </a:ext>
            </a:extLst>
          </p:cNvPr>
          <p:cNvSpPr/>
          <p:nvPr/>
        </p:nvSpPr>
        <p:spPr>
          <a:xfrm>
            <a:off x="3935999" y="577695"/>
            <a:ext cx="4320000" cy="185497"/>
          </a:xfrm>
          <a:prstGeom prst="parallelogram">
            <a:avLst/>
          </a:prstGeom>
          <a:gradFill flip="none" rotWithShape="1">
            <a:gsLst>
              <a:gs pos="0">
                <a:srgbClr val="67FE2A">
                  <a:alpha val="49804"/>
                </a:srgbClr>
              </a:gs>
              <a:gs pos="96000">
                <a:srgbClr val="67FE2A">
                  <a:alpha val="50000"/>
                </a:srgbClr>
              </a:gs>
              <a:gs pos="98000">
                <a:srgbClr val="67FE2A">
                  <a:alpha val="80000"/>
                </a:srgbClr>
              </a:gs>
              <a:gs pos="100000">
                <a:srgbClr val="67FE2A">
                  <a:alpha val="50000"/>
                </a:srgbClr>
              </a:gs>
            </a:gsLst>
            <a:lin ang="6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E3FEBBF-8FB7-95DF-B77C-A70DBAFC40D6}"/>
              </a:ext>
            </a:extLst>
          </p:cNvPr>
          <p:cNvSpPr txBox="1"/>
          <p:nvPr/>
        </p:nvSpPr>
        <p:spPr>
          <a:xfrm>
            <a:off x="4081402" y="173412"/>
            <a:ext cx="4029195" cy="8485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4000"/>
              </a:lnSpc>
              <a:defRPr/>
            </a:pPr>
            <a:r>
              <a:rPr lang="en-US" altLang="ko-KR" sz="3200" kern="0" dirty="0">
                <a:ln w="9525"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a카레이서" panose="02020600000000000000" pitchFamily="18" charset="-127"/>
                <a:ea typeface="a카레이서" panose="02020600000000000000" pitchFamily="18" charset="-127"/>
              </a:rPr>
              <a:t>Output by Score</a:t>
            </a:r>
          </a:p>
          <a:p>
            <a:pPr algn="ctr">
              <a:lnSpc>
                <a:spcPct val="114000"/>
              </a:lnSpc>
              <a:defRPr/>
            </a:pPr>
            <a:r>
              <a:rPr lang="en-US" altLang="ko-KR" sz="1200" i="1" kern="0" dirty="0">
                <a:solidFill>
                  <a:schemeClr val="accent3"/>
                </a:solidFill>
                <a:latin typeface="a카레이서" panose="02020600000000000000" pitchFamily="18" charset="-127"/>
                <a:ea typeface="a카레이서" panose="02020600000000000000" pitchFamily="18" charset="-127"/>
              </a:rPr>
              <a:t>Photo Search by Sketch</a:t>
            </a:r>
            <a:endParaRPr lang="ko-KR" altLang="en-US" sz="1200" i="1" dirty="0">
              <a:solidFill>
                <a:schemeClr val="accent3"/>
              </a:solidFill>
              <a:latin typeface="a카레이서" panose="02020600000000000000" pitchFamily="18" charset="-127"/>
              <a:ea typeface="a카레이서" panose="02020600000000000000" pitchFamily="18" charset="-127"/>
            </a:endParaRPr>
          </a:p>
        </p:txBody>
      </p:sp>
      <p:pic>
        <p:nvPicPr>
          <p:cNvPr id="2" name="그림 1" descr="사람, 바닥, 실내, 수화물이(가) 표시된 사진&#10;&#10;자동 생성된 설명">
            <a:extLst>
              <a:ext uri="{FF2B5EF4-FFF2-40B4-BE49-F238E27FC236}">
                <a16:creationId xmlns:a16="http://schemas.microsoft.com/office/drawing/2014/main" id="{26B82FB3-53F9-A904-8FE1-2705C1C2119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788" y="1937647"/>
            <a:ext cx="2108906" cy="2811875"/>
          </a:xfrm>
          <a:prstGeom prst="rect">
            <a:avLst/>
          </a:prstGeom>
        </p:spPr>
      </p:pic>
      <p:pic>
        <p:nvPicPr>
          <p:cNvPr id="3" name="그림 2" descr="창문이(가) 표시된 사진&#10;&#10;자동 생성된 설명">
            <a:extLst>
              <a:ext uri="{FF2B5EF4-FFF2-40B4-BE49-F238E27FC236}">
                <a16:creationId xmlns:a16="http://schemas.microsoft.com/office/drawing/2014/main" id="{28F47FF8-4A88-004B-A199-48BDB8ECEA3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709734" y="2289132"/>
            <a:ext cx="2811875" cy="2108906"/>
          </a:xfrm>
          <a:prstGeom prst="rect">
            <a:avLst/>
          </a:prstGeom>
        </p:spPr>
      </p:pic>
      <p:pic>
        <p:nvPicPr>
          <p:cNvPr id="4" name="그림 3" descr="사람, 서있는이(가) 표시된 사진&#10;&#10;자동 생성된 설명">
            <a:extLst>
              <a:ext uri="{FF2B5EF4-FFF2-40B4-BE49-F238E27FC236}">
                <a16:creationId xmlns:a16="http://schemas.microsoft.com/office/drawing/2014/main" id="{4FF6DB8D-EB32-F6B2-E502-8530E9F6C5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0453" y="1937645"/>
            <a:ext cx="2108907" cy="2817007"/>
          </a:xfrm>
          <a:prstGeom prst="rect">
            <a:avLst/>
          </a:prstGeom>
        </p:spPr>
      </p:pic>
      <p:pic>
        <p:nvPicPr>
          <p:cNvPr id="5" name="그림 4" descr="창문, 건물이(가) 표시된 사진&#10;&#10;자동 생성된 설명">
            <a:extLst>
              <a:ext uri="{FF2B5EF4-FFF2-40B4-BE49-F238E27FC236}">
                <a16:creationId xmlns:a16="http://schemas.microsoft.com/office/drawing/2014/main" id="{5BF37936-D5EA-D2EE-1695-608D745A94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3287" y="1937646"/>
            <a:ext cx="2108907" cy="2817007"/>
          </a:xfrm>
          <a:prstGeom prst="rect">
            <a:avLst/>
          </a:prstGeom>
        </p:spPr>
      </p:pic>
      <p:pic>
        <p:nvPicPr>
          <p:cNvPr id="6" name="그림 5" descr="더러운이(가) 표시된 사진&#10;&#10;자동 생성된 설명">
            <a:extLst>
              <a:ext uri="{FF2B5EF4-FFF2-40B4-BE49-F238E27FC236}">
                <a16:creationId xmlns:a16="http://schemas.microsoft.com/office/drawing/2014/main" id="{CE16B6E2-383B-AB52-2CB0-4211FF18EBD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V="1">
            <a:off x="9314165" y="2289130"/>
            <a:ext cx="2811874" cy="2108905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400673D1-31ED-35AC-B2E4-5D4F32DE966F}"/>
              </a:ext>
            </a:extLst>
          </p:cNvPr>
          <p:cNvSpPr/>
          <p:nvPr/>
        </p:nvSpPr>
        <p:spPr>
          <a:xfrm>
            <a:off x="456788" y="4924268"/>
            <a:ext cx="2108905" cy="3937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1100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916E10B-E4EE-EB8C-81C6-418975305298}"/>
              </a:ext>
            </a:extLst>
          </p:cNvPr>
          <p:cNvSpPr/>
          <p:nvPr/>
        </p:nvSpPr>
        <p:spPr>
          <a:xfrm>
            <a:off x="456787" y="4924268"/>
            <a:ext cx="1540800" cy="3937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200" dirty="0">
              <a:solidFill>
                <a:schemeClr val="accent6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A703FDE-1098-FEC0-F9A0-E631A241F291}"/>
              </a:ext>
            </a:extLst>
          </p:cNvPr>
          <p:cNvSpPr/>
          <p:nvPr/>
        </p:nvSpPr>
        <p:spPr>
          <a:xfrm>
            <a:off x="2730454" y="4924268"/>
            <a:ext cx="2108905" cy="3937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1100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C81293E-BB8B-5407-35B6-F78A40836F47}"/>
              </a:ext>
            </a:extLst>
          </p:cNvPr>
          <p:cNvSpPr/>
          <p:nvPr/>
        </p:nvSpPr>
        <p:spPr>
          <a:xfrm>
            <a:off x="2730453" y="4924268"/>
            <a:ext cx="1728000" cy="3937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200" dirty="0">
              <a:solidFill>
                <a:schemeClr val="accent6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DE01062-FCE6-0415-5AFD-1C24A51432B2}"/>
              </a:ext>
            </a:extLst>
          </p:cNvPr>
          <p:cNvSpPr/>
          <p:nvPr/>
        </p:nvSpPr>
        <p:spPr>
          <a:xfrm>
            <a:off x="5061220" y="4924268"/>
            <a:ext cx="2108905" cy="3937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1100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4B10EFD-935C-EC7F-893A-C4F16F8AF88F}"/>
              </a:ext>
            </a:extLst>
          </p:cNvPr>
          <p:cNvSpPr/>
          <p:nvPr/>
        </p:nvSpPr>
        <p:spPr>
          <a:xfrm>
            <a:off x="5061219" y="4924268"/>
            <a:ext cx="1918800" cy="3937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200" dirty="0">
              <a:solidFill>
                <a:schemeClr val="accent6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EB7747D5-5ACC-101E-82A8-C97167904FA4}"/>
              </a:ext>
            </a:extLst>
          </p:cNvPr>
          <p:cNvSpPr/>
          <p:nvPr/>
        </p:nvSpPr>
        <p:spPr>
          <a:xfrm>
            <a:off x="7363289" y="4924268"/>
            <a:ext cx="2108905" cy="3937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1100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8E4402E-3F69-0707-4248-670C139DBCE3}"/>
              </a:ext>
            </a:extLst>
          </p:cNvPr>
          <p:cNvSpPr/>
          <p:nvPr/>
        </p:nvSpPr>
        <p:spPr>
          <a:xfrm>
            <a:off x="7363288" y="4924268"/>
            <a:ext cx="1792800" cy="3937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200" dirty="0">
              <a:solidFill>
                <a:schemeClr val="accent6"/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43E40462-3E14-30FB-223E-FF49AEA92D65}"/>
              </a:ext>
            </a:extLst>
          </p:cNvPr>
          <p:cNvSpPr/>
          <p:nvPr/>
        </p:nvSpPr>
        <p:spPr>
          <a:xfrm>
            <a:off x="9665650" y="4924268"/>
            <a:ext cx="2108905" cy="3937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1100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E9E51E1-E2DE-8EBA-EF07-9F2623F22DA8}"/>
              </a:ext>
            </a:extLst>
          </p:cNvPr>
          <p:cNvSpPr/>
          <p:nvPr/>
        </p:nvSpPr>
        <p:spPr>
          <a:xfrm>
            <a:off x="9665649" y="4924268"/>
            <a:ext cx="1328400" cy="3937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200" dirty="0">
              <a:solidFill>
                <a:schemeClr val="accent6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37512DD-A6B9-7CF4-1364-D2D89AEE276D}"/>
              </a:ext>
            </a:extLst>
          </p:cNvPr>
          <p:cNvSpPr txBox="1"/>
          <p:nvPr/>
        </p:nvSpPr>
        <p:spPr>
          <a:xfrm>
            <a:off x="1362778" y="4930878"/>
            <a:ext cx="634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타이틀고딕4" panose="02020600000000000000" pitchFamily="18" charset="-127"/>
                <a:ea typeface="a타이틀고딕4" panose="02020600000000000000" pitchFamily="18" charset="-127"/>
              </a:rPr>
              <a:t>73%</a:t>
            </a:r>
            <a:endParaRPr lang="ko-KR" alt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타이틀고딕4" panose="02020600000000000000" pitchFamily="18" charset="-127"/>
              <a:ea typeface="a타이틀고딕4" panose="02020600000000000000" pitchFamily="18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10BFE06-D4AC-8DE7-F930-C495EF9DC811}"/>
              </a:ext>
            </a:extLst>
          </p:cNvPr>
          <p:cNvSpPr txBox="1"/>
          <p:nvPr/>
        </p:nvSpPr>
        <p:spPr>
          <a:xfrm>
            <a:off x="3823644" y="4930878"/>
            <a:ext cx="634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타이틀고딕4" panose="02020600000000000000" pitchFamily="18" charset="-127"/>
                <a:ea typeface="a타이틀고딕4" panose="02020600000000000000" pitchFamily="18" charset="-127"/>
              </a:rPr>
              <a:t>82%</a:t>
            </a:r>
            <a:endParaRPr lang="ko-KR" alt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타이틀고딕4" panose="02020600000000000000" pitchFamily="18" charset="-127"/>
              <a:ea typeface="a타이틀고딕4" panose="02020600000000000000" pitchFamily="18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092C1A0-E004-2F88-1D68-7857AD8D91BE}"/>
              </a:ext>
            </a:extLst>
          </p:cNvPr>
          <p:cNvSpPr txBox="1"/>
          <p:nvPr/>
        </p:nvSpPr>
        <p:spPr>
          <a:xfrm>
            <a:off x="6330737" y="4930878"/>
            <a:ext cx="634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타이틀고딕4" panose="02020600000000000000" pitchFamily="18" charset="-127"/>
                <a:ea typeface="a타이틀고딕4" panose="02020600000000000000" pitchFamily="18" charset="-127"/>
              </a:rPr>
              <a:t>91%</a:t>
            </a:r>
            <a:endParaRPr lang="ko-KR" alt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타이틀고딕4" panose="02020600000000000000" pitchFamily="18" charset="-127"/>
              <a:ea typeface="a타이틀고딕4" panose="02020600000000000000" pitchFamily="18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3ADC315-D146-ABEC-B68B-995FA2D2AA07}"/>
              </a:ext>
            </a:extLst>
          </p:cNvPr>
          <p:cNvSpPr txBox="1"/>
          <p:nvPr/>
        </p:nvSpPr>
        <p:spPr>
          <a:xfrm>
            <a:off x="8521279" y="4930878"/>
            <a:ext cx="634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타이틀고딕4" panose="02020600000000000000" pitchFamily="18" charset="-127"/>
                <a:ea typeface="a타이틀고딕4" panose="02020600000000000000" pitchFamily="18" charset="-127"/>
              </a:rPr>
              <a:t>85%</a:t>
            </a:r>
            <a:endParaRPr lang="ko-KR" alt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타이틀고딕4" panose="02020600000000000000" pitchFamily="18" charset="-127"/>
              <a:ea typeface="a타이틀고딕4" panose="02020600000000000000" pitchFamily="18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B69896E-7F2A-C2EA-7E53-D04AA2D8CD75}"/>
              </a:ext>
            </a:extLst>
          </p:cNvPr>
          <p:cNvSpPr txBox="1"/>
          <p:nvPr/>
        </p:nvSpPr>
        <p:spPr>
          <a:xfrm>
            <a:off x="10338477" y="4930878"/>
            <a:ext cx="634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타이틀고딕4" panose="02020600000000000000" pitchFamily="18" charset="-127"/>
                <a:ea typeface="a타이틀고딕4" panose="02020600000000000000" pitchFamily="18" charset="-127"/>
              </a:rPr>
              <a:t>63%</a:t>
            </a:r>
            <a:endParaRPr lang="ko-KR" alt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타이틀고딕4" panose="02020600000000000000" pitchFamily="18" charset="-127"/>
              <a:ea typeface="a타이틀고딕4" panose="02020600000000000000" pitchFamily="18" charset="-127"/>
            </a:endParaRPr>
          </a:p>
        </p:txBody>
      </p:sp>
      <p:sp>
        <p:nvSpPr>
          <p:cNvPr id="39" name="평행 사변형 38">
            <a:extLst>
              <a:ext uri="{FF2B5EF4-FFF2-40B4-BE49-F238E27FC236}">
                <a16:creationId xmlns:a16="http://schemas.microsoft.com/office/drawing/2014/main" id="{73FFAFE2-A989-4067-4BE6-34B5FD58F78D}"/>
              </a:ext>
            </a:extLst>
          </p:cNvPr>
          <p:cNvSpPr/>
          <p:nvPr/>
        </p:nvSpPr>
        <p:spPr>
          <a:xfrm>
            <a:off x="5432570" y="5993008"/>
            <a:ext cx="1440000" cy="185497"/>
          </a:xfrm>
          <a:prstGeom prst="parallelogram">
            <a:avLst/>
          </a:prstGeom>
          <a:gradFill flip="none" rotWithShape="1">
            <a:gsLst>
              <a:gs pos="0">
                <a:srgbClr val="67FE2A">
                  <a:alpha val="49804"/>
                </a:srgbClr>
              </a:gs>
              <a:gs pos="96000">
                <a:srgbClr val="67FE2A">
                  <a:alpha val="50000"/>
                </a:srgbClr>
              </a:gs>
              <a:gs pos="98000">
                <a:srgbClr val="67FE2A">
                  <a:alpha val="80000"/>
                </a:srgbClr>
              </a:gs>
              <a:gs pos="100000">
                <a:srgbClr val="67FE2A">
                  <a:alpha val="50000"/>
                </a:srgbClr>
              </a:gs>
            </a:gsLst>
            <a:lin ang="6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5A96CE15-7425-C1A2-BF81-E77F11522A7F}"/>
              </a:ext>
            </a:extLst>
          </p:cNvPr>
          <p:cNvGrpSpPr/>
          <p:nvPr/>
        </p:nvGrpSpPr>
        <p:grpSpPr>
          <a:xfrm>
            <a:off x="5459418" y="5369428"/>
            <a:ext cx="1744096" cy="827603"/>
            <a:chOff x="6151904" y="5459046"/>
            <a:chExt cx="1744096" cy="827603"/>
          </a:xfrm>
        </p:grpSpPr>
        <p:pic>
          <p:nvPicPr>
            <p:cNvPr id="21" name="Picture 2" descr="관련 이미지">
              <a:extLst>
                <a:ext uri="{FF2B5EF4-FFF2-40B4-BE49-F238E27FC236}">
                  <a16:creationId xmlns:a16="http://schemas.microsoft.com/office/drawing/2014/main" id="{B6299429-8CE8-790C-B39F-4EAE9413AD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duotone>
                <a:prstClr val="black"/>
                <a:srgbClr val="969696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6596531" y="5459046"/>
              <a:ext cx="383907" cy="4123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E438AC3-E637-C885-E11C-1651486BF194}"/>
                </a:ext>
              </a:extLst>
            </p:cNvPr>
            <p:cNvSpPr txBox="1"/>
            <p:nvPr/>
          </p:nvSpPr>
          <p:spPr>
            <a:xfrm>
              <a:off x="6151904" y="5824984"/>
              <a:ext cx="174409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latin typeface="a타이틀고딕4" panose="02020600000000000000" pitchFamily="18" charset="-127"/>
                  <a:ea typeface="a타이틀고딕4" panose="02020600000000000000" pitchFamily="18" charset="-127"/>
                </a:rPr>
                <a:t>Answer!</a:t>
              </a:r>
              <a:endParaRPr lang="ko-KR" altLang="en-US" sz="2400" dirty="0">
                <a:latin typeface="a타이틀고딕4" panose="02020600000000000000" pitchFamily="18" charset="-127"/>
                <a:ea typeface="a타이틀고딕4" panose="02020600000000000000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935142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그룹 48">
            <a:extLst>
              <a:ext uri="{FF2B5EF4-FFF2-40B4-BE49-F238E27FC236}">
                <a16:creationId xmlns:a16="http://schemas.microsoft.com/office/drawing/2014/main" id="{AD68FB76-5776-6312-4528-77A3525B2FC2}"/>
              </a:ext>
            </a:extLst>
          </p:cNvPr>
          <p:cNvGrpSpPr/>
          <p:nvPr/>
        </p:nvGrpSpPr>
        <p:grpSpPr>
          <a:xfrm>
            <a:off x="2402871" y="1129942"/>
            <a:ext cx="7382848" cy="4094125"/>
            <a:chOff x="156000" y="166887"/>
            <a:chExt cx="11880000" cy="6588000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A6308DD4-77F6-4417-3869-5B7B4A19072F}"/>
                </a:ext>
              </a:extLst>
            </p:cNvPr>
            <p:cNvSpPr/>
            <p:nvPr/>
          </p:nvSpPr>
          <p:spPr>
            <a:xfrm>
              <a:off x="308399" y="322944"/>
              <a:ext cx="11604169" cy="6276767"/>
            </a:xfrm>
            <a:prstGeom prst="rect">
              <a:avLst/>
            </a:prstGeom>
            <a:pattFill prst="lgGrid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>
              <a:noFill/>
            </a:ln>
            <a:effectLst>
              <a:outerShdw dist="152400" dir="2700000" algn="tl" rotWithShape="0">
                <a:prstClr val="black">
                  <a:alpha val="1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0F30DD08-83AC-3E99-21C9-C6A3A7E4BA1F}"/>
                </a:ext>
              </a:extLst>
            </p:cNvPr>
            <p:cNvCxnSpPr>
              <a:cxnSpLocks/>
            </p:cNvCxnSpPr>
            <p:nvPr/>
          </p:nvCxnSpPr>
          <p:spPr>
            <a:xfrm>
              <a:off x="156000" y="322944"/>
              <a:ext cx="11880000" cy="0"/>
            </a:xfrm>
            <a:prstGeom prst="line">
              <a:avLst/>
            </a:prstGeom>
            <a:ln w="60325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0FDA8519-C234-F159-D16C-5B59DE67056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-2985601" y="3460887"/>
              <a:ext cx="6588000" cy="0"/>
            </a:xfrm>
            <a:prstGeom prst="line">
              <a:avLst/>
            </a:prstGeom>
            <a:ln w="60325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533068BB-23F7-8FE1-CA5D-AD40138A6ADB}"/>
                </a:ext>
              </a:extLst>
            </p:cNvPr>
            <p:cNvCxnSpPr>
              <a:cxnSpLocks/>
            </p:cNvCxnSpPr>
            <p:nvPr/>
          </p:nvCxnSpPr>
          <p:spPr>
            <a:xfrm>
              <a:off x="156000" y="6599715"/>
              <a:ext cx="11880000" cy="0"/>
            </a:xfrm>
            <a:prstGeom prst="line">
              <a:avLst/>
            </a:prstGeom>
            <a:ln w="60325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A1AE5C0A-E354-B86E-45E8-EA859959DF0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618572" y="3460887"/>
              <a:ext cx="6588000" cy="0"/>
            </a:xfrm>
            <a:prstGeom prst="line">
              <a:avLst/>
            </a:prstGeom>
            <a:ln w="60325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평행 사변형 14">
            <a:extLst>
              <a:ext uri="{FF2B5EF4-FFF2-40B4-BE49-F238E27FC236}">
                <a16:creationId xmlns:a16="http://schemas.microsoft.com/office/drawing/2014/main" id="{6E038511-C8EB-97CF-0D69-1A74B402A262}"/>
              </a:ext>
            </a:extLst>
          </p:cNvPr>
          <p:cNvSpPr/>
          <p:nvPr/>
        </p:nvSpPr>
        <p:spPr>
          <a:xfrm>
            <a:off x="3029438" y="3062532"/>
            <a:ext cx="6120000" cy="185497"/>
          </a:xfrm>
          <a:prstGeom prst="parallelogram">
            <a:avLst/>
          </a:prstGeom>
          <a:gradFill flip="none" rotWithShape="1">
            <a:gsLst>
              <a:gs pos="0">
                <a:srgbClr val="67FE2A">
                  <a:alpha val="49804"/>
                </a:srgbClr>
              </a:gs>
              <a:gs pos="96000">
                <a:srgbClr val="67FE2A">
                  <a:alpha val="50000"/>
                </a:srgbClr>
              </a:gs>
              <a:gs pos="98000">
                <a:srgbClr val="67FE2A">
                  <a:alpha val="80000"/>
                </a:srgbClr>
              </a:gs>
              <a:gs pos="100000">
                <a:srgbClr val="67FE2A">
                  <a:alpha val="50000"/>
                </a:srgbClr>
              </a:gs>
            </a:gsLst>
            <a:lin ang="6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>
              <a:solidFill>
                <a:prstClr val="white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E3FEBBF-8FB7-95DF-B77C-A70DBAFC40D6}"/>
              </a:ext>
            </a:extLst>
          </p:cNvPr>
          <p:cNvSpPr txBox="1"/>
          <p:nvPr/>
        </p:nvSpPr>
        <p:spPr>
          <a:xfrm>
            <a:off x="2727078" y="2645720"/>
            <a:ext cx="673784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3600" i="1" kern="0" spc="-150" dirty="0">
                <a:ln w="9525"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a카레이서" panose="02020600000000000000" pitchFamily="18" charset="-127"/>
                <a:ea typeface="a카레이서" panose="02020600000000000000" pitchFamily="18" charset="-127"/>
              </a:rPr>
              <a:t>Photo Search by Sketch</a:t>
            </a:r>
          </a:p>
          <a:p>
            <a:pPr algn="ctr">
              <a:defRPr/>
            </a:pPr>
            <a:endParaRPr lang="en-US" altLang="ko-KR" sz="1200" kern="0" dirty="0">
              <a:solidFill>
                <a:prstClr val="black">
                  <a:lumMod val="50000"/>
                  <a:lumOff val="50000"/>
                </a:prstClr>
              </a:solidFill>
              <a:latin typeface="a카레이서" panose="02020600000000000000" pitchFamily="18" charset="-127"/>
              <a:ea typeface="a카레이서" panose="02020600000000000000" pitchFamily="18" charset="-127"/>
            </a:endParaRPr>
          </a:p>
          <a:p>
            <a:pPr algn="ctr">
              <a:defRPr/>
            </a:pPr>
            <a:r>
              <a:rPr lang="en-US" altLang="ko-KR" sz="2400" kern="0" dirty="0">
                <a:solidFill>
                  <a:prstClr val="black">
                    <a:lumMod val="50000"/>
                    <a:lumOff val="50000"/>
                  </a:prstClr>
                </a:solidFill>
                <a:latin typeface="a카레이서" panose="02020600000000000000" pitchFamily="18" charset="-127"/>
                <a:ea typeface="a카레이서" panose="02020600000000000000" pitchFamily="18" charset="-127"/>
              </a:rPr>
              <a:t>THANK YOU  FOR LISTENING</a:t>
            </a:r>
            <a:endParaRPr lang="ko-KR" altLang="en-US" sz="6000" dirty="0">
              <a:solidFill>
                <a:prstClr val="black">
                  <a:lumMod val="50000"/>
                  <a:lumOff val="50000"/>
                </a:prstClr>
              </a:solidFill>
              <a:latin typeface="a카레이서" panose="02020600000000000000" pitchFamily="18" charset="-127"/>
              <a:ea typeface="a카레이서" panose="02020600000000000000" pitchFamily="18" charset="-127"/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6E3C7AB9-DC37-9F06-C1D7-393B5CCCC259}"/>
              </a:ext>
            </a:extLst>
          </p:cNvPr>
          <p:cNvGrpSpPr/>
          <p:nvPr/>
        </p:nvGrpSpPr>
        <p:grpSpPr>
          <a:xfrm>
            <a:off x="8763334" y="3074393"/>
            <a:ext cx="4085493" cy="3094303"/>
            <a:chOff x="9237462" y="3074393"/>
            <a:chExt cx="4085493" cy="3094303"/>
          </a:xfrm>
        </p:grpSpPr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34C7865C-D8C3-03F4-41FC-CC627B6011EE}"/>
                </a:ext>
              </a:extLst>
            </p:cNvPr>
            <p:cNvGrpSpPr/>
            <p:nvPr/>
          </p:nvGrpSpPr>
          <p:grpSpPr>
            <a:xfrm>
              <a:off x="9237462" y="3074393"/>
              <a:ext cx="3437138" cy="2739216"/>
              <a:chOff x="5195638" y="2557382"/>
              <a:chExt cx="3783168" cy="3014985"/>
            </a:xfrm>
          </p:grpSpPr>
          <p:sp>
            <p:nvSpPr>
              <p:cNvPr id="39" name="자유형: 도형 38">
                <a:extLst>
                  <a:ext uri="{FF2B5EF4-FFF2-40B4-BE49-F238E27FC236}">
                    <a16:creationId xmlns:a16="http://schemas.microsoft.com/office/drawing/2014/main" id="{92233D32-EAE7-393F-C54E-1A5E2AC59A46}"/>
                  </a:ext>
                </a:extLst>
              </p:cNvPr>
              <p:cNvSpPr/>
              <p:nvPr/>
            </p:nvSpPr>
            <p:spPr>
              <a:xfrm>
                <a:off x="6134285" y="4120913"/>
                <a:ext cx="398278" cy="202479"/>
              </a:xfrm>
              <a:custGeom>
                <a:avLst/>
                <a:gdLst>
                  <a:gd name="connsiteX0" fmla="*/ 117291 w 398278"/>
                  <a:gd name="connsiteY0" fmla="*/ 0 h 202479"/>
                  <a:gd name="connsiteX1" fmla="*/ 12516 w 398278"/>
                  <a:gd name="connsiteY1" fmla="*/ 95250 h 202479"/>
                  <a:gd name="connsiteX2" fmla="*/ 14897 w 398278"/>
                  <a:gd name="connsiteY2" fmla="*/ 147637 h 202479"/>
                  <a:gd name="connsiteX3" fmla="*/ 129197 w 398278"/>
                  <a:gd name="connsiteY3" fmla="*/ 202406 h 202479"/>
                  <a:gd name="connsiteX4" fmla="*/ 343509 w 398278"/>
                  <a:gd name="connsiteY4" fmla="*/ 135731 h 202479"/>
                  <a:gd name="connsiteX5" fmla="*/ 398278 w 398278"/>
                  <a:gd name="connsiteY5" fmla="*/ 100012 h 2024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98278" h="202479">
                    <a:moveTo>
                      <a:pt x="117291" y="0"/>
                    </a:moveTo>
                    <a:cubicBezTo>
                      <a:pt x="73436" y="35322"/>
                      <a:pt x="29582" y="70644"/>
                      <a:pt x="12516" y="95250"/>
                    </a:cubicBezTo>
                    <a:cubicBezTo>
                      <a:pt x="-4550" y="119856"/>
                      <a:pt x="-4550" y="129778"/>
                      <a:pt x="14897" y="147637"/>
                    </a:cubicBezTo>
                    <a:cubicBezTo>
                      <a:pt x="34344" y="165496"/>
                      <a:pt x="74428" y="204390"/>
                      <a:pt x="129197" y="202406"/>
                    </a:cubicBezTo>
                    <a:cubicBezTo>
                      <a:pt x="183966" y="200422"/>
                      <a:pt x="298662" y="152797"/>
                      <a:pt x="343509" y="135731"/>
                    </a:cubicBezTo>
                    <a:cubicBezTo>
                      <a:pt x="388356" y="118665"/>
                      <a:pt x="393317" y="109338"/>
                      <a:pt x="398278" y="100012"/>
                    </a:cubicBezTo>
                  </a:path>
                </a:pathLst>
              </a:custGeom>
              <a:solidFill>
                <a:srgbClr val="FFD9C6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자유형: 도형 39">
                <a:extLst>
                  <a:ext uri="{FF2B5EF4-FFF2-40B4-BE49-F238E27FC236}">
                    <a16:creationId xmlns:a16="http://schemas.microsoft.com/office/drawing/2014/main" id="{6F1F5D96-EE23-942A-4F0D-0C987B69233B}"/>
                  </a:ext>
                </a:extLst>
              </p:cNvPr>
              <p:cNvSpPr/>
              <p:nvPr/>
            </p:nvSpPr>
            <p:spPr>
              <a:xfrm>
                <a:off x="5832787" y="3818938"/>
                <a:ext cx="371163" cy="248846"/>
              </a:xfrm>
              <a:custGeom>
                <a:avLst/>
                <a:gdLst>
                  <a:gd name="connsiteX0" fmla="*/ 117291 w 398278"/>
                  <a:gd name="connsiteY0" fmla="*/ 0 h 202479"/>
                  <a:gd name="connsiteX1" fmla="*/ 12516 w 398278"/>
                  <a:gd name="connsiteY1" fmla="*/ 95250 h 202479"/>
                  <a:gd name="connsiteX2" fmla="*/ 14897 w 398278"/>
                  <a:gd name="connsiteY2" fmla="*/ 147637 h 202479"/>
                  <a:gd name="connsiteX3" fmla="*/ 129197 w 398278"/>
                  <a:gd name="connsiteY3" fmla="*/ 202406 h 202479"/>
                  <a:gd name="connsiteX4" fmla="*/ 343509 w 398278"/>
                  <a:gd name="connsiteY4" fmla="*/ 135731 h 202479"/>
                  <a:gd name="connsiteX5" fmla="*/ 398278 w 398278"/>
                  <a:gd name="connsiteY5" fmla="*/ 100012 h 202479"/>
                  <a:gd name="connsiteX0" fmla="*/ 107478 w 388465"/>
                  <a:gd name="connsiteY0" fmla="*/ 0 h 203517"/>
                  <a:gd name="connsiteX1" fmla="*/ 2703 w 388465"/>
                  <a:gd name="connsiteY1" fmla="*/ 95250 h 203517"/>
                  <a:gd name="connsiteX2" fmla="*/ 38421 w 388465"/>
                  <a:gd name="connsiteY2" fmla="*/ 171450 h 203517"/>
                  <a:gd name="connsiteX3" fmla="*/ 119384 w 388465"/>
                  <a:gd name="connsiteY3" fmla="*/ 202406 h 203517"/>
                  <a:gd name="connsiteX4" fmla="*/ 333696 w 388465"/>
                  <a:gd name="connsiteY4" fmla="*/ 135731 h 203517"/>
                  <a:gd name="connsiteX5" fmla="*/ 388465 w 388465"/>
                  <a:gd name="connsiteY5" fmla="*/ 100012 h 203517"/>
                  <a:gd name="connsiteX0" fmla="*/ 90305 w 371292"/>
                  <a:gd name="connsiteY0" fmla="*/ 0 h 203424"/>
                  <a:gd name="connsiteX1" fmla="*/ 4580 w 371292"/>
                  <a:gd name="connsiteY1" fmla="*/ 109537 h 203424"/>
                  <a:gd name="connsiteX2" fmla="*/ 21248 w 371292"/>
                  <a:gd name="connsiteY2" fmla="*/ 171450 h 203424"/>
                  <a:gd name="connsiteX3" fmla="*/ 102211 w 371292"/>
                  <a:gd name="connsiteY3" fmla="*/ 202406 h 203424"/>
                  <a:gd name="connsiteX4" fmla="*/ 316523 w 371292"/>
                  <a:gd name="connsiteY4" fmla="*/ 135731 h 203424"/>
                  <a:gd name="connsiteX5" fmla="*/ 371292 w 371292"/>
                  <a:gd name="connsiteY5" fmla="*/ 100012 h 203424"/>
                  <a:gd name="connsiteX0" fmla="*/ 80092 w 370604"/>
                  <a:gd name="connsiteY0" fmla="*/ 0 h 253431"/>
                  <a:gd name="connsiteX1" fmla="*/ 3892 w 370604"/>
                  <a:gd name="connsiteY1" fmla="*/ 159544 h 253431"/>
                  <a:gd name="connsiteX2" fmla="*/ 20560 w 370604"/>
                  <a:gd name="connsiteY2" fmla="*/ 221457 h 253431"/>
                  <a:gd name="connsiteX3" fmla="*/ 101523 w 370604"/>
                  <a:gd name="connsiteY3" fmla="*/ 252413 h 253431"/>
                  <a:gd name="connsiteX4" fmla="*/ 315835 w 370604"/>
                  <a:gd name="connsiteY4" fmla="*/ 185738 h 253431"/>
                  <a:gd name="connsiteX5" fmla="*/ 370604 w 370604"/>
                  <a:gd name="connsiteY5" fmla="*/ 150019 h 253431"/>
                  <a:gd name="connsiteX0" fmla="*/ 80156 w 370668"/>
                  <a:gd name="connsiteY0" fmla="*/ 0 h 221841"/>
                  <a:gd name="connsiteX1" fmla="*/ 3956 w 370668"/>
                  <a:gd name="connsiteY1" fmla="*/ 159544 h 221841"/>
                  <a:gd name="connsiteX2" fmla="*/ 20624 w 370668"/>
                  <a:gd name="connsiteY2" fmla="*/ 221457 h 221841"/>
                  <a:gd name="connsiteX3" fmla="*/ 103968 w 370668"/>
                  <a:gd name="connsiteY3" fmla="*/ 185738 h 221841"/>
                  <a:gd name="connsiteX4" fmla="*/ 315899 w 370668"/>
                  <a:gd name="connsiteY4" fmla="*/ 185738 h 221841"/>
                  <a:gd name="connsiteX5" fmla="*/ 370668 w 370668"/>
                  <a:gd name="connsiteY5" fmla="*/ 150019 h 221841"/>
                  <a:gd name="connsiteX0" fmla="*/ 80651 w 371163"/>
                  <a:gd name="connsiteY0" fmla="*/ 0 h 248846"/>
                  <a:gd name="connsiteX1" fmla="*/ 4451 w 371163"/>
                  <a:gd name="connsiteY1" fmla="*/ 159544 h 248846"/>
                  <a:gd name="connsiteX2" fmla="*/ 21119 w 371163"/>
                  <a:gd name="connsiteY2" fmla="*/ 221457 h 248846"/>
                  <a:gd name="connsiteX3" fmla="*/ 121131 w 371163"/>
                  <a:gd name="connsiteY3" fmla="*/ 247651 h 248846"/>
                  <a:gd name="connsiteX4" fmla="*/ 316394 w 371163"/>
                  <a:gd name="connsiteY4" fmla="*/ 185738 h 248846"/>
                  <a:gd name="connsiteX5" fmla="*/ 371163 w 371163"/>
                  <a:gd name="connsiteY5" fmla="*/ 150019 h 248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1163" h="248846">
                    <a:moveTo>
                      <a:pt x="80651" y="0"/>
                    </a:moveTo>
                    <a:cubicBezTo>
                      <a:pt x="36796" y="35322"/>
                      <a:pt x="14373" y="122635"/>
                      <a:pt x="4451" y="159544"/>
                    </a:cubicBezTo>
                    <a:cubicBezTo>
                      <a:pt x="-5471" y="196453"/>
                      <a:pt x="1672" y="206773"/>
                      <a:pt x="21119" y="221457"/>
                    </a:cubicBezTo>
                    <a:cubicBezTo>
                      <a:pt x="40566" y="236141"/>
                      <a:pt x="71918" y="253604"/>
                      <a:pt x="121131" y="247651"/>
                    </a:cubicBezTo>
                    <a:cubicBezTo>
                      <a:pt x="170344" y="241698"/>
                      <a:pt x="271547" y="202804"/>
                      <a:pt x="316394" y="185738"/>
                    </a:cubicBezTo>
                    <a:cubicBezTo>
                      <a:pt x="361241" y="168672"/>
                      <a:pt x="366202" y="159345"/>
                      <a:pt x="371163" y="150019"/>
                    </a:cubicBezTo>
                  </a:path>
                </a:pathLst>
              </a:custGeom>
              <a:solidFill>
                <a:srgbClr val="FFD9C6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자유형: 도형 40">
                <a:extLst>
                  <a:ext uri="{FF2B5EF4-FFF2-40B4-BE49-F238E27FC236}">
                    <a16:creationId xmlns:a16="http://schemas.microsoft.com/office/drawing/2014/main" id="{AA9AE4DA-C393-10E3-A6E4-2983DF06FCE1}"/>
                  </a:ext>
                </a:extLst>
              </p:cNvPr>
              <p:cNvSpPr/>
              <p:nvPr/>
            </p:nvSpPr>
            <p:spPr>
              <a:xfrm>
                <a:off x="5770406" y="2557382"/>
                <a:ext cx="3208400" cy="3014985"/>
              </a:xfrm>
              <a:custGeom>
                <a:avLst/>
                <a:gdLst>
                  <a:gd name="connsiteX0" fmla="*/ 866138 w 3211477"/>
                  <a:gd name="connsiteY0" fmla="*/ 719218 h 2849030"/>
                  <a:gd name="connsiteX1" fmla="*/ 837563 w 3211477"/>
                  <a:gd name="connsiteY1" fmla="*/ 738268 h 2849030"/>
                  <a:gd name="connsiteX2" fmla="*/ 794700 w 3211477"/>
                  <a:gd name="connsiteY2" fmla="*/ 788274 h 2849030"/>
                  <a:gd name="connsiteX3" fmla="*/ 442275 w 3211477"/>
                  <a:gd name="connsiteY3" fmla="*/ 981155 h 2849030"/>
                  <a:gd name="connsiteX4" fmla="*/ 542287 w 3211477"/>
                  <a:gd name="connsiteY4" fmla="*/ 1069261 h 2849030"/>
                  <a:gd name="connsiteX5" fmla="*/ 644682 w 3211477"/>
                  <a:gd name="connsiteY5" fmla="*/ 1131174 h 2849030"/>
                  <a:gd name="connsiteX6" fmla="*/ 787557 w 3211477"/>
                  <a:gd name="connsiteY6" fmla="*/ 1164512 h 2849030"/>
                  <a:gd name="connsiteX7" fmla="*/ 887570 w 3211477"/>
                  <a:gd name="connsiteY7" fmla="*/ 1174038 h 2849030"/>
                  <a:gd name="connsiteX8" fmla="*/ 909000 w 3211477"/>
                  <a:gd name="connsiteY8" fmla="*/ 1059737 h 2849030"/>
                  <a:gd name="connsiteX9" fmla="*/ 899475 w 3211477"/>
                  <a:gd name="connsiteY9" fmla="*/ 947818 h 2849030"/>
                  <a:gd name="connsiteX10" fmla="*/ 923288 w 3211477"/>
                  <a:gd name="connsiteY10" fmla="*/ 828756 h 2849030"/>
                  <a:gd name="connsiteX11" fmla="*/ 916144 w 3211477"/>
                  <a:gd name="connsiteY11" fmla="*/ 762081 h 2849030"/>
                  <a:gd name="connsiteX12" fmla="*/ 866138 w 3211477"/>
                  <a:gd name="connsiteY12" fmla="*/ 719218 h 2849030"/>
                  <a:gd name="connsiteX13" fmla="*/ 703542 w 3211477"/>
                  <a:gd name="connsiteY13" fmla="*/ 211 h 2849030"/>
                  <a:gd name="connsiteX14" fmla="*/ 882806 w 3211477"/>
                  <a:gd name="connsiteY14" fmla="*/ 33418 h 2849030"/>
                  <a:gd name="connsiteX15" fmla="*/ 1187606 w 3211477"/>
                  <a:gd name="connsiteY15" fmla="*/ 147718 h 2849030"/>
                  <a:gd name="connsiteX16" fmla="*/ 1420968 w 3211477"/>
                  <a:gd name="connsiteY16" fmla="*/ 171531 h 2849030"/>
                  <a:gd name="connsiteX17" fmla="*/ 1540031 w 3211477"/>
                  <a:gd name="connsiteY17" fmla="*/ 223918 h 2849030"/>
                  <a:gd name="connsiteX18" fmla="*/ 1725768 w 3211477"/>
                  <a:gd name="connsiteY18" fmla="*/ 242968 h 2849030"/>
                  <a:gd name="connsiteX19" fmla="*/ 1825781 w 3211477"/>
                  <a:gd name="connsiteY19" fmla="*/ 385843 h 2849030"/>
                  <a:gd name="connsiteX20" fmla="*/ 2116293 w 3211477"/>
                  <a:gd name="connsiteY20" fmla="*/ 1052593 h 2849030"/>
                  <a:gd name="connsiteX21" fmla="*/ 2497293 w 3211477"/>
                  <a:gd name="connsiteY21" fmla="*/ 1624093 h 2849030"/>
                  <a:gd name="connsiteX22" fmla="*/ 2625881 w 3211477"/>
                  <a:gd name="connsiteY22" fmla="*/ 1833643 h 2849030"/>
                  <a:gd name="connsiteX23" fmla="*/ 3016406 w 3211477"/>
                  <a:gd name="connsiteY23" fmla="*/ 2038431 h 2849030"/>
                  <a:gd name="connsiteX24" fmla="*/ 3202143 w 3211477"/>
                  <a:gd name="connsiteY24" fmla="*/ 2371806 h 2849030"/>
                  <a:gd name="connsiteX25" fmla="*/ 3149756 w 3211477"/>
                  <a:gd name="connsiteY25" fmla="*/ 2638506 h 2849030"/>
                  <a:gd name="connsiteX26" fmla="*/ 2859243 w 3211477"/>
                  <a:gd name="connsiteY26" fmla="*/ 2843293 h 2849030"/>
                  <a:gd name="connsiteX27" fmla="*/ 2259168 w 3211477"/>
                  <a:gd name="connsiteY27" fmla="*/ 2757568 h 2849030"/>
                  <a:gd name="connsiteX28" fmla="*/ 1963893 w 3211477"/>
                  <a:gd name="connsiteY28" fmla="*/ 2467056 h 2849030"/>
                  <a:gd name="connsiteX29" fmla="*/ 1425731 w 3211477"/>
                  <a:gd name="connsiteY29" fmla="*/ 2233693 h 2849030"/>
                  <a:gd name="connsiteX30" fmla="*/ 1001868 w 3211477"/>
                  <a:gd name="connsiteY30" fmla="*/ 2005093 h 2849030"/>
                  <a:gd name="connsiteX31" fmla="*/ 701831 w 3211477"/>
                  <a:gd name="connsiteY31" fmla="*/ 1719343 h 2849030"/>
                  <a:gd name="connsiteX32" fmla="*/ 301781 w 3211477"/>
                  <a:gd name="connsiteY32" fmla="*/ 1524081 h 2849030"/>
                  <a:gd name="connsiteX33" fmla="*/ 187481 w 3211477"/>
                  <a:gd name="connsiteY33" fmla="*/ 1462168 h 2849030"/>
                  <a:gd name="connsiteX34" fmla="*/ 82706 w 3211477"/>
                  <a:gd name="connsiteY34" fmla="*/ 1214518 h 2849030"/>
                  <a:gd name="connsiteX35" fmla="*/ 1743 w 3211477"/>
                  <a:gd name="connsiteY35" fmla="*/ 1071643 h 2849030"/>
                  <a:gd name="connsiteX36" fmla="*/ 37461 w 3211477"/>
                  <a:gd name="connsiteY36" fmla="*/ 964487 h 2849030"/>
                  <a:gd name="connsiteX37" fmla="*/ 154143 w 3211477"/>
                  <a:gd name="connsiteY37" fmla="*/ 914481 h 2849030"/>
                  <a:gd name="connsiteX38" fmla="*/ 225581 w 3211477"/>
                  <a:gd name="connsiteY38" fmla="*/ 776368 h 2849030"/>
                  <a:gd name="connsiteX39" fmla="*/ 401793 w 3211477"/>
                  <a:gd name="connsiteY39" fmla="*/ 314406 h 2849030"/>
                  <a:gd name="connsiteX40" fmla="*/ 511331 w 3211477"/>
                  <a:gd name="connsiteY40" fmla="*/ 85806 h 2849030"/>
                  <a:gd name="connsiteX41" fmla="*/ 654205 w 3211477"/>
                  <a:gd name="connsiteY41" fmla="*/ 2462 h 2849030"/>
                  <a:gd name="connsiteX42" fmla="*/ 703542 w 3211477"/>
                  <a:gd name="connsiteY42" fmla="*/ 211 h 2849030"/>
                  <a:gd name="connsiteX0" fmla="*/ 866138 w 3211477"/>
                  <a:gd name="connsiteY0" fmla="*/ 719218 h 3020416"/>
                  <a:gd name="connsiteX1" fmla="*/ 837563 w 3211477"/>
                  <a:gd name="connsiteY1" fmla="*/ 738268 h 3020416"/>
                  <a:gd name="connsiteX2" fmla="*/ 794700 w 3211477"/>
                  <a:gd name="connsiteY2" fmla="*/ 788274 h 3020416"/>
                  <a:gd name="connsiteX3" fmla="*/ 442275 w 3211477"/>
                  <a:gd name="connsiteY3" fmla="*/ 981155 h 3020416"/>
                  <a:gd name="connsiteX4" fmla="*/ 542287 w 3211477"/>
                  <a:gd name="connsiteY4" fmla="*/ 1069261 h 3020416"/>
                  <a:gd name="connsiteX5" fmla="*/ 644682 w 3211477"/>
                  <a:gd name="connsiteY5" fmla="*/ 1131174 h 3020416"/>
                  <a:gd name="connsiteX6" fmla="*/ 787557 w 3211477"/>
                  <a:gd name="connsiteY6" fmla="*/ 1164512 h 3020416"/>
                  <a:gd name="connsiteX7" fmla="*/ 887570 w 3211477"/>
                  <a:gd name="connsiteY7" fmla="*/ 1174038 h 3020416"/>
                  <a:gd name="connsiteX8" fmla="*/ 909000 w 3211477"/>
                  <a:gd name="connsiteY8" fmla="*/ 1059737 h 3020416"/>
                  <a:gd name="connsiteX9" fmla="*/ 899475 w 3211477"/>
                  <a:gd name="connsiteY9" fmla="*/ 947818 h 3020416"/>
                  <a:gd name="connsiteX10" fmla="*/ 923288 w 3211477"/>
                  <a:gd name="connsiteY10" fmla="*/ 828756 h 3020416"/>
                  <a:gd name="connsiteX11" fmla="*/ 916144 w 3211477"/>
                  <a:gd name="connsiteY11" fmla="*/ 762081 h 3020416"/>
                  <a:gd name="connsiteX12" fmla="*/ 866138 w 3211477"/>
                  <a:gd name="connsiteY12" fmla="*/ 719218 h 3020416"/>
                  <a:gd name="connsiteX13" fmla="*/ 703542 w 3211477"/>
                  <a:gd name="connsiteY13" fmla="*/ 211 h 3020416"/>
                  <a:gd name="connsiteX14" fmla="*/ 882806 w 3211477"/>
                  <a:gd name="connsiteY14" fmla="*/ 33418 h 3020416"/>
                  <a:gd name="connsiteX15" fmla="*/ 1187606 w 3211477"/>
                  <a:gd name="connsiteY15" fmla="*/ 147718 h 3020416"/>
                  <a:gd name="connsiteX16" fmla="*/ 1420968 w 3211477"/>
                  <a:gd name="connsiteY16" fmla="*/ 171531 h 3020416"/>
                  <a:gd name="connsiteX17" fmla="*/ 1540031 w 3211477"/>
                  <a:gd name="connsiteY17" fmla="*/ 223918 h 3020416"/>
                  <a:gd name="connsiteX18" fmla="*/ 1725768 w 3211477"/>
                  <a:gd name="connsiteY18" fmla="*/ 242968 h 3020416"/>
                  <a:gd name="connsiteX19" fmla="*/ 1825781 w 3211477"/>
                  <a:gd name="connsiteY19" fmla="*/ 385843 h 3020416"/>
                  <a:gd name="connsiteX20" fmla="*/ 2116293 w 3211477"/>
                  <a:gd name="connsiteY20" fmla="*/ 1052593 h 3020416"/>
                  <a:gd name="connsiteX21" fmla="*/ 2497293 w 3211477"/>
                  <a:gd name="connsiteY21" fmla="*/ 1624093 h 3020416"/>
                  <a:gd name="connsiteX22" fmla="*/ 2625881 w 3211477"/>
                  <a:gd name="connsiteY22" fmla="*/ 1833643 h 3020416"/>
                  <a:gd name="connsiteX23" fmla="*/ 3016406 w 3211477"/>
                  <a:gd name="connsiteY23" fmla="*/ 2038431 h 3020416"/>
                  <a:gd name="connsiteX24" fmla="*/ 3202143 w 3211477"/>
                  <a:gd name="connsiteY24" fmla="*/ 2371806 h 3020416"/>
                  <a:gd name="connsiteX25" fmla="*/ 3149756 w 3211477"/>
                  <a:gd name="connsiteY25" fmla="*/ 2638506 h 3020416"/>
                  <a:gd name="connsiteX26" fmla="*/ 2859243 w 3211477"/>
                  <a:gd name="connsiteY26" fmla="*/ 2843293 h 3020416"/>
                  <a:gd name="connsiteX27" fmla="*/ 2834832 w 3211477"/>
                  <a:gd name="connsiteY27" fmla="*/ 3006402 h 3020416"/>
                  <a:gd name="connsiteX28" fmla="*/ 1963893 w 3211477"/>
                  <a:gd name="connsiteY28" fmla="*/ 2467056 h 3020416"/>
                  <a:gd name="connsiteX29" fmla="*/ 1425731 w 3211477"/>
                  <a:gd name="connsiteY29" fmla="*/ 2233693 h 3020416"/>
                  <a:gd name="connsiteX30" fmla="*/ 1001868 w 3211477"/>
                  <a:gd name="connsiteY30" fmla="*/ 2005093 h 3020416"/>
                  <a:gd name="connsiteX31" fmla="*/ 701831 w 3211477"/>
                  <a:gd name="connsiteY31" fmla="*/ 1719343 h 3020416"/>
                  <a:gd name="connsiteX32" fmla="*/ 301781 w 3211477"/>
                  <a:gd name="connsiteY32" fmla="*/ 1524081 h 3020416"/>
                  <a:gd name="connsiteX33" fmla="*/ 187481 w 3211477"/>
                  <a:gd name="connsiteY33" fmla="*/ 1462168 h 3020416"/>
                  <a:gd name="connsiteX34" fmla="*/ 82706 w 3211477"/>
                  <a:gd name="connsiteY34" fmla="*/ 1214518 h 3020416"/>
                  <a:gd name="connsiteX35" fmla="*/ 1743 w 3211477"/>
                  <a:gd name="connsiteY35" fmla="*/ 1071643 h 3020416"/>
                  <a:gd name="connsiteX36" fmla="*/ 37461 w 3211477"/>
                  <a:gd name="connsiteY36" fmla="*/ 964487 h 3020416"/>
                  <a:gd name="connsiteX37" fmla="*/ 154143 w 3211477"/>
                  <a:gd name="connsiteY37" fmla="*/ 914481 h 3020416"/>
                  <a:gd name="connsiteX38" fmla="*/ 225581 w 3211477"/>
                  <a:gd name="connsiteY38" fmla="*/ 776368 h 3020416"/>
                  <a:gd name="connsiteX39" fmla="*/ 401793 w 3211477"/>
                  <a:gd name="connsiteY39" fmla="*/ 314406 h 3020416"/>
                  <a:gd name="connsiteX40" fmla="*/ 511331 w 3211477"/>
                  <a:gd name="connsiteY40" fmla="*/ 85806 h 3020416"/>
                  <a:gd name="connsiteX41" fmla="*/ 654205 w 3211477"/>
                  <a:gd name="connsiteY41" fmla="*/ 2462 h 3020416"/>
                  <a:gd name="connsiteX42" fmla="*/ 703542 w 3211477"/>
                  <a:gd name="connsiteY42" fmla="*/ 211 h 3020416"/>
                  <a:gd name="connsiteX0" fmla="*/ 866138 w 3208400"/>
                  <a:gd name="connsiteY0" fmla="*/ 719218 h 3014985"/>
                  <a:gd name="connsiteX1" fmla="*/ 837563 w 3208400"/>
                  <a:gd name="connsiteY1" fmla="*/ 738268 h 3014985"/>
                  <a:gd name="connsiteX2" fmla="*/ 794700 w 3208400"/>
                  <a:gd name="connsiteY2" fmla="*/ 788274 h 3014985"/>
                  <a:gd name="connsiteX3" fmla="*/ 442275 w 3208400"/>
                  <a:gd name="connsiteY3" fmla="*/ 981155 h 3014985"/>
                  <a:gd name="connsiteX4" fmla="*/ 542287 w 3208400"/>
                  <a:gd name="connsiteY4" fmla="*/ 1069261 h 3014985"/>
                  <a:gd name="connsiteX5" fmla="*/ 644682 w 3208400"/>
                  <a:gd name="connsiteY5" fmla="*/ 1131174 h 3014985"/>
                  <a:gd name="connsiteX6" fmla="*/ 787557 w 3208400"/>
                  <a:gd name="connsiteY6" fmla="*/ 1164512 h 3014985"/>
                  <a:gd name="connsiteX7" fmla="*/ 887570 w 3208400"/>
                  <a:gd name="connsiteY7" fmla="*/ 1174038 h 3014985"/>
                  <a:gd name="connsiteX8" fmla="*/ 909000 w 3208400"/>
                  <a:gd name="connsiteY8" fmla="*/ 1059737 h 3014985"/>
                  <a:gd name="connsiteX9" fmla="*/ 899475 w 3208400"/>
                  <a:gd name="connsiteY9" fmla="*/ 947818 h 3014985"/>
                  <a:gd name="connsiteX10" fmla="*/ 923288 w 3208400"/>
                  <a:gd name="connsiteY10" fmla="*/ 828756 h 3014985"/>
                  <a:gd name="connsiteX11" fmla="*/ 916144 w 3208400"/>
                  <a:gd name="connsiteY11" fmla="*/ 762081 h 3014985"/>
                  <a:gd name="connsiteX12" fmla="*/ 866138 w 3208400"/>
                  <a:gd name="connsiteY12" fmla="*/ 719218 h 3014985"/>
                  <a:gd name="connsiteX13" fmla="*/ 703542 w 3208400"/>
                  <a:gd name="connsiteY13" fmla="*/ 211 h 3014985"/>
                  <a:gd name="connsiteX14" fmla="*/ 882806 w 3208400"/>
                  <a:gd name="connsiteY14" fmla="*/ 33418 h 3014985"/>
                  <a:gd name="connsiteX15" fmla="*/ 1187606 w 3208400"/>
                  <a:gd name="connsiteY15" fmla="*/ 147718 h 3014985"/>
                  <a:gd name="connsiteX16" fmla="*/ 1420968 w 3208400"/>
                  <a:gd name="connsiteY16" fmla="*/ 171531 h 3014985"/>
                  <a:gd name="connsiteX17" fmla="*/ 1540031 w 3208400"/>
                  <a:gd name="connsiteY17" fmla="*/ 223918 h 3014985"/>
                  <a:gd name="connsiteX18" fmla="*/ 1725768 w 3208400"/>
                  <a:gd name="connsiteY18" fmla="*/ 242968 h 3014985"/>
                  <a:gd name="connsiteX19" fmla="*/ 1825781 w 3208400"/>
                  <a:gd name="connsiteY19" fmla="*/ 385843 h 3014985"/>
                  <a:gd name="connsiteX20" fmla="*/ 2116293 w 3208400"/>
                  <a:gd name="connsiteY20" fmla="*/ 1052593 h 3014985"/>
                  <a:gd name="connsiteX21" fmla="*/ 2497293 w 3208400"/>
                  <a:gd name="connsiteY21" fmla="*/ 1624093 h 3014985"/>
                  <a:gd name="connsiteX22" fmla="*/ 2625881 w 3208400"/>
                  <a:gd name="connsiteY22" fmla="*/ 1833643 h 3014985"/>
                  <a:gd name="connsiteX23" fmla="*/ 3016406 w 3208400"/>
                  <a:gd name="connsiteY23" fmla="*/ 2038431 h 3014985"/>
                  <a:gd name="connsiteX24" fmla="*/ 3202143 w 3208400"/>
                  <a:gd name="connsiteY24" fmla="*/ 2371806 h 3014985"/>
                  <a:gd name="connsiteX25" fmla="*/ 3149756 w 3208400"/>
                  <a:gd name="connsiteY25" fmla="*/ 2638506 h 3014985"/>
                  <a:gd name="connsiteX26" fmla="*/ 3004087 w 3208400"/>
                  <a:gd name="connsiteY26" fmla="*/ 2787583 h 3014985"/>
                  <a:gd name="connsiteX27" fmla="*/ 2834832 w 3208400"/>
                  <a:gd name="connsiteY27" fmla="*/ 3006402 h 3014985"/>
                  <a:gd name="connsiteX28" fmla="*/ 1963893 w 3208400"/>
                  <a:gd name="connsiteY28" fmla="*/ 2467056 h 3014985"/>
                  <a:gd name="connsiteX29" fmla="*/ 1425731 w 3208400"/>
                  <a:gd name="connsiteY29" fmla="*/ 2233693 h 3014985"/>
                  <a:gd name="connsiteX30" fmla="*/ 1001868 w 3208400"/>
                  <a:gd name="connsiteY30" fmla="*/ 2005093 h 3014985"/>
                  <a:gd name="connsiteX31" fmla="*/ 701831 w 3208400"/>
                  <a:gd name="connsiteY31" fmla="*/ 1719343 h 3014985"/>
                  <a:gd name="connsiteX32" fmla="*/ 301781 w 3208400"/>
                  <a:gd name="connsiteY32" fmla="*/ 1524081 h 3014985"/>
                  <a:gd name="connsiteX33" fmla="*/ 187481 w 3208400"/>
                  <a:gd name="connsiteY33" fmla="*/ 1462168 h 3014985"/>
                  <a:gd name="connsiteX34" fmla="*/ 82706 w 3208400"/>
                  <a:gd name="connsiteY34" fmla="*/ 1214518 h 3014985"/>
                  <a:gd name="connsiteX35" fmla="*/ 1743 w 3208400"/>
                  <a:gd name="connsiteY35" fmla="*/ 1071643 h 3014985"/>
                  <a:gd name="connsiteX36" fmla="*/ 37461 w 3208400"/>
                  <a:gd name="connsiteY36" fmla="*/ 964487 h 3014985"/>
                  <a:gd name="connsiteX37" fmla="*/ 154143 w 3208400"/>
                  <a:gd name="connsiteY37" fmla="*/ 914481 h 3014985"/>
                  <a:gd name="connsiteX38" fmla="*/ 225581 w 3208400"/>
                  <a:gd name="connsiteY38" fmla="*/ 776368 h 3014985"/>
                  <a:gd name="connsiteX39" fmla="*/ 401793 w 3208400"/>
                  <a:gd name="connsiteY39" fmla="*/ 314406 h 3014985"/>
                  <a:gd name="connsiteX40" fmla="*/ 511331 w 3208400"/>
                  <a:gd name="connsiteY40" fmla="*/ 85806 h 3014985"/>
                  <a:gd name="connsiteX41" fmla="*/ 654205 w 3208400"/>
                  <a:gd name="connsiteY41" fmla="*/ 2462 h 3014985"/>
                  <a:gd name="connsiteX42" fmla="*/ 703542 w 3208400"/>
                  <a:gd name="connsiteY42" fmla="*/ 211 h 3014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3208400" h="3014985">
                    <a:moveTo>
                      <a:pt x="866138" y="719218"/>
                    </a:moveTo>
                    <a:cubicBezTo>
                      <a:pt x="856216" y="715249"/>
                      <a:pt x="849469" y="726759"/>
                      <a:pt x="837563" y="738268"/>
                    </a:cubicBezTo>
                    <a:cubicBezTo>
                      <a:pt x="825657" y="749777"/>
                      <a:pt x="860581" y="747793"/>
                      <a:pt x="794700" y="788274"/>
                    </a:cubicBezTo>
                    <a:cubicBezTo>
                      <a:pt x="728819" y="828755"/>
                      <a:pt x="498631" y="972424"/>
                      <a:pt x="442275" y="981155"/>
                    </a:cubicBezTo>
                    <a:cubicBezTo>
                      <a:pt x="385919" y="989886"/>
                      <a:pt x="508553" y="1044258"/>
                      <a:pt x="542287" y="1069261"/>
                    </a:cubicBezTo>
                    <a:cubicBezTo>
                      <a:pt x="576021" y="1094264"/>
                      <a:pt x="603804" y="1115299"/>
                      <a:pt x="644682" y="1131174"/>
                    </a:cubicBezTo>
                    <a:cubicBezTo>
                      <a:pt x="685560" y="1147049"/>
                      <a:pt x="747076" y="1157368"/>
                      <a:pt x="787557" y="1164512"/>
                    </a:cubicBezTo>
                    <a:cubicBezTo>
                      <a:pt x="828038" y="1171656"/>
                      <a:pt x="867330" y="1191500"/>
                      <a:pt x="887570" y="1174038"/>
                    </a:cubicBezTo>
                    <a:cubicBezTo>
                      <a:pt x="907810" y="1156576"/>
                      <a:pt x="907016" y="1097440"/>
                      <a:pt x="909000" y="1059737"/>
                    </a:cubicBezTo>
                    <a:cubicBezTo>
                      <a:pt x="910984" y="1022034"/>
                      <a:pt x="897094" y="986315"/>
                      <a:pt x="899475" y="947818"/>
                    </a:cubicBezTo>
                    <a:cubicBezTo>
                      <a:pt x="901856" y="909321"/>
                      <a:pt x="920510" y="859712"/>
                      <a:pt x="923288" y="828756"/>
                    </a:cubicBezTo>
                    <a:cubicBezTo>
                      <a:pt x="926066" y="797800"/>
                      <a:pt x="925669" y="780337"/>
                      <a:pt x="916144" y="762081"/>
                    </a:cubicBezTo>
                    <a:cubicBezTo>
                      <a:pt x="906619" y="743825"/>
                      <a:pt x="876060" y="723187"/>
                      <a:pt x="866138" y="719218"/>
                    </a:cubicBezTo>
                    <a:close/>
                    <a:moveTo>
                      <a:pt x="703542" y="211"/>
                    </a:moveTo>
                    <a:cubicBezTo>
                      <a:pt x="755706" y="2016"/>
                      <a:pt x="816131" y="15261"/>
                      <a:pt x="882806" y="33418"/>
                    </a:cubicBezTo>
                    <a:cubicBezTo>
                      <a:pt x="971706" y="57627"/>
                      <a:pt x="1097912" y="124699"/>
                      <a:pt x="1187606" y="147718"/>
                    </a:cubicBezTo>
                    <a:cubicBezTo>
                      <a:pt x="1277300" y="170737"/>
                      <a:pt x="1362230" y="158831"/>
                      <a:pt x="1420968" y="171531"/>
                    </a:cubicBezTo>
                    <a:cubicBezTo>
                      <a:pt x="1479705" y="184231"/>
                      <a:pt x="1489231" y="212012"/>
                      <a:pt x="1540031" y="223918"/>
                    </a:cubicBezTo>
                    <a:cubicBezTo>
                      <a:pt x="1590831" y="235824"/>
                      <a:pt x="1678143" y="215981"/>
                      <a:pt x="1725768" y="242968"/>
                    </a:cubicBezTo>
                    <a:cubicBezTo>
                      <a:pt x="1773393" y="269955"/>
                      <a:pt x="1760694" y="250906"/>
                      <a:pt x="1825781" y="385843"/>
                    </a:cubicBezTo>
                    <a:cubicBezTo>
                      <a:pt x="1890868" y="520780"/>
                      <a:pt x="2004374" y="846218"/>
                      <a:pt x="2116293" y="1052593"/>
                    </a:cubicBezTo>
                    <a:cubicBezTo>
                      <a:pt x="2228212" y="1258968"/>
                      <a:pt x="2412362" y="1493918"/>
                      <a:pt x="2497293" y="1624093"/>
                    </a:cubicBezTo>
                    <a:cubicBezTo>
                      <a:pt x="2582224" y="1754268"/>
                      <a:pt x="2539362" y="1764587"/>
                      <a:pt x="2625881" y="1833643"/>
                    </a:cubicBezTo>
                    <a:cubicBezTo>
                      <a:pt x="2712400" y="1902699"/>
                      <a:pt x="2920362" y="1948737"/>
                      <a:pt x="3016406" y="2038431"/>
                    </a:cubicBezTo>
                    <a:cubicBezTo>
                      <a:pt x="3112450" y="2128125"/>
                      <a:pt x="3179918" y="2271794"/>
                      <a:pt x="3202143" y="2371806"/>
                    </a:cubicBezTo>
                    <a:cubicBezTo>
                      <a:pt x="3224368" y="2471818"/>
                      <a:pt x="3182765" y="2569210"/>
                      <a:pt x="3149756" y="2638506"/>
                    </a:cubicBezTo>
                    <a:cubicBezTo>
                      <a:pt x="3116747" y="2707802"/>
                      <a:pt x="3056574" y="2726267"/>
                      <a:pt x="3004087" y="2787583"/>
                    </a:cubicBezTo>
                    <a:cubicBezTo>
                      <a:pt x="2951600" y="2848899"/>
                      <a:pt x="3008198" y="3059823"/>
                      <a:pt x="2834832" y="3006402"/>
                    </a:cubicBezTo>
                    <a:cubicBezTo>
                      <a:pt x="2661466" y="2952981"/>
                      <a:pt x="2198743" y="2595841"/>
                      <a:pt x="1963893" y="2467056"/>
                    </a:cubicBezTo>
                    <a:cubicBezTo>
                      <a:pt x="1729043" y="2338271"/>
                      <a:pt x="1586068" y="2310687"/>
                      <a:pt x="1425731" y="2233693"/>
                    </a:cubicBezTo>
                    <a:cubicBezTo>
                      <a:pt x="1265394" y="2156699"/>
                      <a:pt x="1122518" y="2090818"/>
                      <a:pt x="1001868" y="2005093"/>
                    </a:cubicBezTo>
                    <a:cubicBezTo>
                      <a:pt x="881218" y="1919368"/>
                      <a:pt x="818512" y="1799512"/>
                      <a:pt x="701831" y="1719343"/>
                    </a:cubicBezTo>
                    <a:cubicBezTo>
                      <a:pt x="585150" y="1639174"/>
                      <a:pt x="387506" y="1566944"/>
                      <a:pt x="301781" y="1524081"/>
                    </a:cubicBezTo>
                    <a:cubicBezTo>
                      <a:pt x="216056" y="1481218"/>
                      <a:pt x="223993" y="1513762"/>
                      <a:pt x="187481" y="1462168"/>
                    </a:cubicBezTo>
                    <a:cubicBezTo>
                      <a:pt x="150968" y="1410574"/>
                      <a:pt x="113662" y="1279605"/>
                      <a:pt x="82706" y="1214518"/>
                    </a:cubicBezTo>
                    <a:cubicBezTo>
                      <a:pt x="51750" y="1149431"/>
                      <a:pt x="9284" y="1113315"/>
                      <a:pt x="1743" y="1071643"/>
                    </a:cubicBezTo>
                    <a:cubicBezTo>
                      <a:pt x="-5798" y="1029971"/>
                      <a:pt x="12061" y="990680"/>
                      <a:pt x="37461" y="964487"/>
                    </a:cubicBezTo>
                    <a:cubicBezTo>
                      <a:pt x="62861" y="938294"/>
                      <a:pt x="122790" y="945834"/>
                      <a:pt x="154143" y="914481"/>
                    </a:cubicBezTo>
                    <a:cubicBezTo>
                      <a:pt x="185496" y="883128"/>
                      <a:pt x="184306" y="876380"/>
                      <a:pt x="225581" y="776368"/>
                    </a:cubicBezTo>
                    <a:cubicBezTo>
                      <a:pt x="266856" y="676355"/>
                      <a:pt x="354168" y="429500"/>
                      <a:pt x="401793" y="314406"/>
                    </a:cubicBezTo>
                    <a:cubicBezTo>
                      <a:pt x="449418" y="199312"/>
                      <a:pt x="469262" y="137797"/>
                      <a:pt x="511331" y="85806"/>
                    </a:cubicBezTo>
                    <a:cubicBezTo>
                      <a:pt x="553400" y="33815"/>
                      <a:pt x="592293" y="11193"/>
                      <a:pt x="654205" y="2462"/>
                    </a:cubicBezTo>
                    <a:cubicBezTo>
                      <a:pt x="669683" y="279"/>
                      <a:pt x="686154" y="-391"/>
                      <a:pt x="703542" y="211"/>
                    </a:cubicBezTo>
                    <a:close/>
                  </a:path>
                </a:pathLst>
              </a:custGeom>
              <a:solidFill>
                <a:srgbClr val="FFD9C6"/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2" name="자유형: 도형 41">
                <a:extLst>
                  <a:ext uri="{FF2B5EF4-FFF2-40B4-BE49-F238E27FC236}">
                    <a16:creationId xmlns:a16="http://schemas.microsoft.com/office/drawing/2014/main" id="{7C04CA4B-5C3D-704D-9F41-4266AE7CD5FF}"/>
                  </a:ext>
                </a:extLst>
              </p:cNvPr>
              <p:cNvSpPr/>
              <p:nvPr/>
            </p:nvSpPr>
            <p:spPr>
              <a:xfrm>
                <a:off x="6234113" y="3116262"/>
                <a:ext cx="266700" cy="400050"/>
              </a:xfrm>
              <a:custGeom>
                <a:avLst/>
                <a:gdLst>
                  <a:gd name="connsiteX0" fmla="*/ 0 w 266700"/>
                  <a:gd name="connsiteY0" fmla="*/ 400050 h 400050"/>
                  <a:gd name="connsiteX1" fmla="*/ 196850 w 266700"/>
                  <a:gd name="connsiteY1" fmla="*/ 177800 h 400050"/>
                  <a:gd name="connsiteX2" fmla="*/ 266700 w 266700"/>
                  <a:gd name="connsiteY2" fmla="*/ 0 h 400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6700" h="400050">
                    <a:moveTo>
                      <a:pt x="0" y="400050"/>
                    </a:moveTo>
                    <a:cubicBezTo>
                      <a:pt x="76200" y="322262"/>
                      <a:pt x="152400" y="244475"/>
                      <a:pt x="196850" y="177800"/>
                    </a:cubicBezTo>
                    <a:cubicBezTo>
                      <a:pt x="241300" y="111125"/>
                      <a:pt x="254000" y="55562"/>
                      <a:pt x="266700" y="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3" name="자유형: 도형 42">
                <a:extLst>
                  <a:ext uri="{FF2B5EF4-FFF2-40B4-BE49-F238E27FC236}">
                    <a16:creationId xmlns:a16="http://schemas.microsoft.com/office/drawing/2014/main" id="{C595A514-C1BF-B3C6-3571-608B4698A711}"/>
                  </a:ext>
                </a:extLst>
              </p:cNvPr>
              <p:cNvSpPr/>
              <p:nvPr/>
            </p:nvSpPr>
            <p:spPr>
              <a:xfrm>
                <a:off x="6532563" y="3033712"/>
                <a:ext cx="162603" cy="711200"/>
              </a:xfrm>
              <a:custGeom>
                <a:avLst/>
                <a:gdLst>
                  <a:gd name="connsiteX0" fmla="*/ 0 w 162603"/>
                  <a:gd name="connsiteY0" fmla="*/ 0 h 711200"/>
                  <a:gd name="connsiteX1" fmla="*/ 38100 w 162603"/>
                  <a:gd name="connsiteY1" fmla="*/ 190500 h 711200"/>
                  <a:gd name="connsiteX2" fmla="*/ 158750 w 162603"/>
                  <a:gd name="connsiteY2" fmla="*/ 304800 h 711200"/>
                  <a:gd name="connsiteX3" fmla="*/ 133350 w 162603"/>
                  <a:gd name="connsiteY3" fmla="*/ 514350 h 711200"/>
                  <a:gd name="connsiteX4" fmla="*/ 139700 w 162603"/>
                  <a:gd name="connsiteY4" fmla="*/ 711200 h 711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2603" h="711200">
                    <a:moveTo>
                      <a:pt x="0" y="0"/>
                    </a:moveTo>
                    <a:cubicBezTo>
                      <a:pt x="5821" y="69850"/>
                      <a:pt x="11642" y="139700"/>
                      <a:pt x="38100" y="190500"/>
                    </a:cubicBezTo>
                    <a:cubicBezTo>
                      <a:pt x="64558" y="241300"/>
                      <a:pt x="142875" y="250825"/>
                      <a:pt x="158750" y="304800"/>
                    </a:cubicBezTo>
                    <a:cubicBezTo>
                      <a:pt x="174625" y="358775"/>
                      <a:pt x="136525" y="446617"/>
                      <a:pt x="133350" y="514350"/>
                    </a:cubicBezTo>
                    <a:cubicBezTo>
                      <a:pt x="130175" y="582083"/>
                      <a:pt x="134937" y="646641"/>
                      <a:pt x="139700" y="71120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4" name="자유형: 도형 43">
                <a:extLst>
                  <a:ext uri="{FF2B5EF4-FFF2-40B4-BE49-F238E27FC236}">
                    <a16:creationId xmlns:a16="http://schemas.microsoft.com/office/drawing/2014/main" id="{C4377D04-F424-E9D0-4BCF-1A221680BB36}"/>
                  </a:ext>
                </a:extLst>
              </p:cNvPr>
              <p:cNvSpPr/>
              <p:nvPr/>
            </p:nvSpPr>
            <p:spPr>
              <a:xfrm>
                <a:off x="6387307" y="2945606"/>
                <a:ext cx="154781" cy="185737"/>
              </a:xfrm>
              <a:custGeom>
                <a:avLst/>
                <a:gdLst>
                  <a:gd name="connsiteX0" fmla="*/ 0 w 154781"/>
                  <a:gd name="connsiteY0" fmla="*/ 0 h 185737"/>
                  <a:gd name="connsiteX1" fmla="*/ 45244 w 154781"/>
                  <a:gd name="connsiteY1" fmla="*/ 90487 h 185737"/>
                  <a:gd name="connsiteX2" fmla="*/ 154781 w 154781"/>
                  <a:gd name="connsiteY2" fmla="*/ 185737 h 185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54781" h="185737">
                    <a:moveTo>
                      <a:pt x="0" y="0"/>
                    </a:moveTo>
                    <a:cubicBezTo>
                      <a:pt x="9723" y="29765"/>
                      <a:pt x="19447" y="59531"/>
                      <a:pt x="45244" y="90487"/>
                    </a:cubicBezTo>
                    <a:cubicBezTo>
                      <a:pt x="71041" y="121443"/>
                      <a:pt x="112911" y="153590"/>
                      <a:pt x="154781" y="185737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5" name="자유형: 도형 44">
                <a:extLst>
                  <a:ext uri="{FF2B5EF4-FFF2-40B4-BE49-F238E27FC236}">
                    <a16:creationId xmlns:a16="http://schemas.microsoft.com/office/drawing/2014/main" id="{9E3C65FA-7FB1-196D-BA1A-29C9A31B5FF0}"/>
                  </a:ext>
                </a:extLst>
              </p:cNvPr>
              <p:cNvSpPr/>
              <p:nvPr/>
            </p:nvSpPr>
            <p:spPr>
              <a:xfrm>
                <a:off x="6330157" y="3095625"/>
                <a:ext cx="154781" cy="21442"/>
              </a:xfrm>
              <a:custGeom>
                <a:avLst/>
                <a:gdLst>
                  <a:gd name="connsiteX0" fmla="*/ 0 w 154781"/>
                  <a:gd name="connsiteY0" fmla="*/ 0 h 21442"/>
                  <a:gd name="connsiteX1" fmla="*/ 71437 w 154781"/>
                  <a:gd name="connsiteY1" fmla="*/ 21431 h 21442"/>
                  <a:gd name="connsiteX2" fmla="*/ 154781 w 154781"/>
                  <a:gd name="connsiteY2" fmla="*/ 2381 h 214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54781" h="21442">
                    <a:moveTo>
                      <a:pt x="0" y="0"/>
                    </a:moveTo>
                    <a:cubicBezTo>
                      <a:pt x="22820" y="10517"/>
                      <a:pt x="45640" y="21034"/>
                      <a:pt x="71437" y="21431"/>
                    </a:cubicBezTo>
                    <a:cubicBezTo>
                      <a:pt x="97234" y="21828"/>
                      <a:pt x="126007" y="12104"/>
                      <a:pt x="154781" y="2381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6" name="자유형: 도형 45">
                <a:extLst>
                  <a:ext uri="{FF2B5EF4-FFF2-40B4-BE49-F238E27FC236}">
                    <a16:creationId xmlns:a16="http://schemas.microsoft.com/office/drawing/2014/main" id="{90166106-C5C5-951B-B1D3-808AD8D95DB1}"/>
                  </a:ext>
                </a:extLst>
              </p:cNvPr>
              <p:cNvSpPr/>
              <p:nvPr/>
            </p:nvSpPr>
            <p:spPr>
              <a:xfrm>
                <a:off x="6710746" y="3530600"/>
                <a:ext cx="104775" cy="195262"/>
              </a:xfrm>
              <a:custGeom>
                <a:avLst/>
                <a:gdLst>
                  <a:gd name="connsiteX0" fmla="*/ 0 w 104775"/>
                  <a:gd name="connsiteY0" fmla="*/ 195262 h 195262"/>
                  <a:gd name="connsiteX1" fmla="*/ 69056 w 104775"/>
                  <a:gd name="connsiteY1" fmla="*/ 116681 h 195262"/>
                  <a:gd name="connsiteX2" fmla="*/ 104775 w 104775"/>
                  <a:gd name="connsiteY2" fmla="*/ 0 h 1952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4775" h="195262">
                    <a:moveTo>
                      <a:pt x="0" y="195262"/>
                    </a:moveTo>
                    <a:cubicBezTo>
                      <a:pt x="25797" y="172243"/>
                      <a:pt x="51594" y="149225"/>
                      <a:pt x="69056" y="116681"/>
                    </a:cubicBezTo>
                    <a:cubicBezTo>
                      <a:pt x="86519" y="84137"/>
                      <a:pt x="95647" y="42068"/>
                      <a:pt x="104775" y="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7" name="자유형: 도형 46">
                <a:extLst>
                  <a:ext uri="{FF2B5EF4-FFF2-40B4-BE49-F238E27FC236}">
                    <a16:creationId xmlns:a16="http://schemas.microsoft.com/office/drawing/2014/main" id="{7B7DE2A4-8770-1329-5A58-F203E143D55B}"/>
                  </a:ext>
                </a:extLst>
              </p:cNvPr>
              <p:cNvSpPr/>
              <p:nvPr/>
            </p:nvSpPr>
            <p:spPr>
              <a:xfrm rot="1405782">
                <a:off x="6489700" y="3237302"/>
                <a:ext cx="104775" cy="195262"/>
              </a:xfrm>
              <a:custGeom>
                <a:avLst/>
                <a:gdLst>
                  <a:gd name="connsiteX0" fmla="*/ 0 w 104775"/>
                  <a:gd name="connsiteY0" fmla="*/ 195262 h 195262"/>
                  <a:gd name="connsiteX1" fmla="*/ 69056 w 104775"/>
                  <a:gd name="connsiteY1" fmla="*/ 116681 h 195262"/>
                  <a:gd name="connsiteX2" fmla="*/ 104775 w 104775"/>
                  <a:gd name="connsiteY2" fmla="*/ 0 h 1952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4775" h="195262">
                    <a:moveTo>
                      <a:pt x="0" y="195262"/>
                    </a:moveTo>
                    <a:cubicBezTo>
                      <a:pt x="25797" y="172243"/>
                      <a:pt x="51594" y="149225"/>
                      <a:pt x="69056" y="116681"/>
                    </a:cubicBezTo>
                    <a:cubicBezTo>
                      <a:pt x="86519" y="84137"/>
                      <a:pt x="95647" y="42068"/>
                      <a:pt x="104775" y="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8" name="자유형: 도형 47">
                <a:extLst>
                  <a:ext uri="{FF2B5EF4-FFF2-40B4-BE49-F238E27FC236}">
                    <a16:creationId xmlns:a16="http://schemas.microsoft.com/office/drawing/2014/main" id="{DD74195A-A38B-18AA-FA38-D412856503A2}"/>
                  </a:ext>
                </a:extLst>
              </p:cNvPr>
              <p:cNvSpPr/>
              <p:nvPr/>
            </p:nvSpPr>
            <p:spPr>
              <a:xfrm>
                <a:off x="5903119" y="3474244"/>
                <a:ext cx="771525" cy="261937"/>
              </a:xfrm>
              <a:custGeom>
                <a:avLst/>
                <a:gdLst>
                  <a:gd name="connsiteX0" fmla="*/ 0 w 771525"/>
                  <a:gd name="connsiteY0" fmla="*/ 7144 h 261937"/>
                  <a:gd name="connsiteX1" fmla="*/ 92869 w 771525"/>
                  <a:gd name="connsiteY1" fmla="*/ 0 h 261937"/>
                  <a:gd name="connsiteX2" fmla="*/ 271462 w 771525"/>
                  <a:gd name="connsiteY2" fmla="*/ 59531 h 261937"/>
                  <a:gd name="connsiteX3" fmla="*/ 414337 w 771525"/>
                  <a:gd name="connsiteY3" fmla="*/ 164306 h 261937"/>
                  <a:gd name="connsiteX4" fmla="*/ 559594 w 771525"/>
                  <a:gd name="connsiteY4" fmla="*/ 240506 h 261937"/>
                  <a:gd name="connsiteX5" fmla="*/ 771525 w 771525"/>
                  <a:gd name="connsiteY5" fmla="*/ 261937 h 2619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71525" h="261937">
                    <a:moveTo>
                      <a:pt x="0" y="7144"/>
                    </a:moveTo>
                    <a:lnTo>
                      <a:pt x="92869" y="0"/>
                    </a:lnTo>
                    <a:lnTo>
                      <a:pt x="271462" y="59531"/>
                    </a:lnTo>
                    <a:lnTo>
                      <a:pt x="414337" y="164306"/>
                    </a:lnTo>
                    <a:lnTo>
                      <a:pt x="559594" y="240506"/>
                    </a:lnTo>
                    <a:lnTo>
                      <a:pt x="771525" y="261937"/>
                    </a:lnTo>
                  </a:path>
                </a:pathLst>
              </a:custGeom>
              <a:noFill/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0" name="자유형: 도형 49">
                <a:extLst>
                  <a:ext uri="{FF2B5EF4-FFF2-40B4-BE49-F238E27FC236}">
                    <a16:creationId xmlns:a16="http://schemas.microsoft.com/office/drawing/2014/main" id="{BC3918C2-A487-6801-8AF1-1623A5D0E42C}"/>
                  </a:ext>
                </a:extLst>
              </p:cNvPr>
              <p:cNvSpPr/>
              <p:nvPr/>
            </p:nvSpPr>
            <p:spPr>
              <a:xfrm>
                <a:off x="7284244" y="2767013"/>
                <a:ext cx="76200" cy="152400"/>
              </a:xfrm>
              <a:custGeom>
                <a:avLst/>
                <a:gdLst>
                  <a:gd name="connsiteX0" fmla="*/ 0 w 76200"/>
                  <a:gd name="connsiteY0" fmla="*/ 0 h 152400"/>
                  <a:gd name="connsiteX1" fmla="*/ 38100 w 76200"/>
                  <a:gd name="connsiteY1" fmla="*/ 35718 h 152400"/>
                  <a:gd name="connsiteX2" fmla="*/ 76200 w 76200"/>
                  <a:gd name="connsiteY2" fmla="*/ 152400 h 152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6200" h="152400">
                    <a:moveTo>
                      <a:pt x="0" y="0"/>
                    </a:moveTo>
                    <a:cubicBezTo>
                      <a:pt x="12700" y="5159"/>
                      <a:pt x="25400" y="10318"/>
                      <a:pt x="38100" y="35718"/>
                    </a:cubicBezTo>
                    <a:cubicBezTo>
                      <a:pt x="50800" y="61118"/>
                      <a:pt x="63500" y="106759"/>
                      <a:pt x="76200" y="152400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1" name="자유형: 도형 50">
                <a:extLst>
                  <a:ext uri="{FF2B5EF4-FFF2-40B4-BE49-F238E27FC236}">
                    <a16:creationId xmlns:a16="http://schemas.microsoft.com/office/drawing/2014/main" id="{80DBC846-7AF4-9CFF-805B-B19AB13ADE96}"/>
                  </a:ext>
                </a:extLst>
              </p:cNvPr>
              <p:cNvSpPr/>
              <p:nvPr/>
            </p:nvSpPr>
            <p:spPr>
              <a:xfrm>
                <a:off x="5806724" y="3505161"/>
                <a:ext cx="311838" cy="317331"/>
              </a:xfrm>
              <a:custGeom>
                <a:avLst/>
                <a:gdLst>
                  <a:gd name="connsiteX0" fmla="*/ 97183 w 298745"/>
                  <a:gd name="connsiteY0" fmla="*/ 268609 h 268609"/>
                  <a:gd name="connsiteX1" fmla="*/ 236883 w 298745"/>
                  <a:gd name="connsiteY1" fmla="*/ 195584 h 268609"/>
                  <a:gd name="connsiteX2" fmla="*/ 297208 w 298745"/>
                  <a:gd name="connsiteY2" fmla="*/ 71759 h 268609"/>
                  <a:gd name="connsiteX3" fmla="*/ 179733 w 298745"/>
                  <a:gd name="connsiteY3" fmla="*/ 1909 h 268609"/>
                  <a:gd name="connsiteX4" fmla="*/ 17808 w 298745"/>
                  <a:gd name="connsiteY4" fmla="*/ 27309 h 268609"/>
                  <a:gd name="connsiteX5" fmla="*/ 11458 w 298745"/>
                  <a:gd name="connsiteY5" fmla="*/ 106684 h 268609"/>
                  <a:gd name="connsiteX0" fmla="*/ 123377 w 298615"/>
                  <a:gd name="connsiteY0" fmla="*/ 323378 h 323378"/>
                  <a:gd name="connsiteX1" fmla="*/ 236883 w 298615"/>
                  <a:gd name="connsiteY1" fmla="*/ 195584 h 323378"/>
                  <a:gd name="connsiteX2" fmla="*/ 297208 w 298615"/>
                  <a:gd name="connsiteY2" fmla="*/ 71759 h 323378"/>
                  <a:gd name="connsiteX3" fmla="*/ 179733 w 298615"/>
                  <a:gd name="connsiteY3" fmla="*/ 1909 h 323378"/>
                  <a:gd name="connsiteX4" fmla="*/ 17808 w 298615"/>
                  <a:gd name="connsiteY4" fmla="*/ 27309 h 323378"/>
                  <a:gd name="connsiteX5" fmla="*/ 11458 w 298615"/>
                  <a:gd name="connsiteY5" fmla="*/ 106684 h 323378"/>
                  <a:gd name="connsiteX0" fmla="*/ 111365 w 286603"/>
                  <a:gd name="connsiteY0" fmla="*/ 323378 h 323378"/>
                  <a:gd name="connsiteX1" fmla="*/ 224871 w 286603"/>
                  <a:gd name="connsiteY1" fmla="*/ 195584 h 323378"/>
                  <a:gd name="connsiteX2" fmla="*/ 285196 w 286603"/>
                  <a:gd name="connsiteY2" fmla="*/ 71759 h 323378"/>
                  <a:gd name="connsiteX3" fmla="*/ 167721 w 286603"/>
                  <a:gd name="connsiteY3" fmla="*/ 1909 h 323378"/>
                  <a:gd name="connsiteX4" fmla="*/ 5796 w 286603"/>
                  <a:gd name="connsiteY4" fmla="*/ 27309 h 323378"/>
                  <a:gd name="connsiteX5" fmla="*/ 70883 w 286603"/>
                  <a:gd name="connsiteY5" fmla="*/ 275753 h 323378"/>
                  <a:gd name="connsiteX0" fmla="*/ 127223 w 302461"/>
                  <a:gd name="connsiteY0" fmla="*/ 321597 h 321597"/>
                  <a:gd name="connsiteX1" fmla="*/ 240729 w 302461"/>
                  <a:gd name="connsiteY1" fmla="*/ 193803 h 321597"/>
                  <a:gd name="connsiteX2" fmla="*/ 301054 w 302461"/>
                  <a:gd name="connsiteY2" fmla="*/ 69978 h 321597"/>
                  <a:gd name="connsiteX3" fmla="*/ 183579 w 302461"/>
                  <a:gd name="connsiteY3" fmla="*/ 128 h 321597"/>
                  <a:gd name="connsiteX4" fmla="*/ 4985 w 302461"/>
                  <a:gd name="connsiteY4" fmla="*/ 54103 h 321597"/>
                  <a:gd name="connsiteX5" fmla="*/ 86741 w 302461"/>
                  <a:gd name="connsiteY5" fmla="*/ 273972 h 321597"/>
                  <a:gd name="connsiteX0" fmla="*/ 127223 w 302461"/>
                  <a:gd name="connsiteY0" fmla="*/ 322971 h 322971"/>
                  <a:gd name="connsiteX1" fmla="*/ 240729 w 302461"/>
                  <a:gd name="connsiteY1" fmla="*/ 195177 h 322971"/>
                  <a:gd name="connsiteX2" fmla="*/ 301054 w 302461"/>
                  <a:gd name="connsiteY2" fmla="*/ 71352 h 322971"/>
                  <a:gd name="connsiteX3" fmla="*/ 183579 w 302461"/>
                  <a:gd name="connsiteY3" fmla="*/ 1502 h 322971"/>
                  <a:gd name="connsiteX4" fmla="*/ 4985 w 302461"/>
                  <a:gd name="connsiteY4" fmla="*/ 55477 h 322971"/>
                  <a:gd name="connsiteX5" fmla="*/ 86741 w 302461"/>
                  <a:gd name="connsiteY5" fmla="*/ 275346 h 322971"/>
                  <a:gd name="connsiteX0" fmla="*/ 130884 w 306122"/>
                  <a:gd name="connsiteY0" fmla="*/ 322971 h 322971"/>
                  <a:gd name="connsiteX1" fmla="*/ 244390 w 306122"/>
                  <a:gd name="connsiteY1" fmla="*/ 195177 h 322971"/>
                  <a:gd name="connsiteX2" fmla="*/ 304715 w 306122"/>
                  <a:gd name="connsiteY2" fmla="*/ 71352 h 322971"/>
                  <a:gd name="connsiteX3" fmla="*/ 187240 w 306122"/>
                  <a:gd name="connsiteY3" fmla="*/ 1502 h 322971"/>
                  <a:gd name="connsiteX4" fmla="*/ 8646 w 306122"/>
                  <a:gd name="connsiteY4" fmla="*/ 55477 h 322971"/>
                  <a:gd name="connsiteX5" fmla="*/ 90402 w 306122"/>
                  <a:gd name="connsiteY5" fmla="*/ 275346 h 322971"/>
                  <a:gd name="connsiteX0" fmla="*/ 104690 w 306252"/>
                  <a:gd name="connsiteY0" fmla="*/ 294396 h 294396"/>
                  <a:gd name="connsiteX1" fmla="*/ 244390 w 306252"/>
                  <a:gd name="connsiteY1" fmla="*/ 195177 h 294396"/>
                  <a:gd name="connsiteX2" fmla="*/ 304715 w 306252"/>
                  <a:gd name="connsiteY2" fmla="*/ 71352 h 294396"/>
                  <a:gd name="connsiteX3" fmla="*/ 187240 w 306252"/>
                  <a:gd name="connsiteY3" fmla="*/ 1502 h 294396"/>
                  <a:gd name="connsiteX4" fmla="*/ 8646 w 306252"/>
                  <a:gd name="connsiteY4" fmla="*/ 55477 h 294396"/>
                  <a:gd name="connsiteX5" fmla="*/ 90402 w 306252"/>
                  <a:gd name="connsiteY5" fmla="*/ 275346 h 294396"/>
                  <a:gd name="connsiteX0" fmla="*/ 104690 w 306252"/>
                  <a:gd name="connsiteY0" fmla="*/ 294396 h 299563"/>
                  <a:gd name="connsiteX1" fmla="*/ 244390 w 306252"/>
                  <a:gd name="connsiteY1" fmla="*/ 195177 h 299563"/>
                  <a:gd name="connsiteX2" fmla="*/ 304715 w 306252"/>
                  <a:gd name="connsiteY2" fmla="*/ 71352 h 299563"/>
                  <a:gd name="connsiteX3" fmla="*/ 187240 w 306252"/>
                  <a:gd name="connsiteY3" fmla="*/ 1502 h 299563"/>
                  <a:gd name="connsiteX4" fmla="*/ 8646 w 306252"/>
                  <a:gd name="connsiteY4" fmla="*/ 55477 h 299563"/>
                  <a:gd name="connsiteX5" fmla="*/ 90402 w 306252"/>
                  <a:gd name="connsiteY5" fmla="*/ 275346 h 299563"/>
                  <a:gd name="connsiteX0" fmla="*/ 104690 w 310890"/>
                  <a:gd name="connsiteY0" fmla="*/ 292974 h 298321"/>
                  <a:gd name="connsiteX1" fmla="*/ 244390 w 310890"/>
                  <a:gd name="connsiteY1" fmla="*/ 193755 h 298321"/>
                  <a:gd name="connsiteX2" fmla="*/ 309477 w 310890"/>
                  <a:gd name="connsiteY2" fmla="*/ 46117 h 298321"/>
                  <a:gd name="connsiteX3" fmla="*/ 187240 w 310890"/>
                  <a:gd name="connsiteY3" fmla="*/ 80 h 298321"/>
                  <a:gd name="connsiteX4" fmla="*/ 8646 w 310890"/>
                  <a:gd name="connsiteY4" fmla="*/ 54055 h 298321"/>
                  <a:gd name="connsiteX5" fmla="*/ 90402 w 310890"/>
                  <a:gd name="connsiteY5" fmla="*/ 273924 h 298321"/>
                  <a:gd name="connsiteX0" fmla="*/ 104690 w 311401"/>
                  <a:gd name="connsiteY0" fmla="*/ 311984 h 317331"/>
                  <a:gd name="connsiteX1" fmla="*/ 244390 w 311401"/>
                  <a:gd name="connsiteY1" fmla="*/ 212765 h 317331"/>
                  <a:gd name="connsiteX2" fmla="*/ 309477 w 311401"/>
                  <a:gd name="connsiteY2" fmla="*/ 65127 h 317331"/>
                  <a:gd name="connsiteX3" fmla="*/ 175334 w 311401"/>
                  <a:gd name="connsiteY3" fmla="*/ 40 h 317331"/>
                  <a:gd name="connsiteX4" fmla="*/ 8646 w 311401"/>
                  <a:gd name="connsiteY4" fmla="*/ 73065 h 317331"/>
                  <a:gd name="connsiteX5" fmla="*/ 90402 w 311401"/>
                  <a:gd name="connsiteY5" fmla="*/ 292934 h 317331"/>
                  <a:gd name="connsiteX0" fmla="*/ 104165 w 310876"/>
                  <a:gd name="connsiteY0" fmla="*/ 311984 h 317331"/>
                  <a:gd name="connsiteX1" fmla="*/ 243865 w 310876"/>
                  <a:gd name="connsiteY1" fmla="*/ 212765 h 317331"/>
                  <a:gd name="connsiteX2" fmla="*/ 308952 w 310876"/>
                  <a:gd name="connsiteY2" fmla="*/ 65127 h 317331"/>
                  <a:gd name="connsiteX3" fmla="*/ 174809 w 310876"/>
                  <a:gd name="connsiteY3" fmla="*/ 40 h 317331"/>
                  <a:gd name="connsiteX4" fmla="*/ 8121 w 310876"/>
                  <a:gd name="connsiteY4" fmla="*/ 73065 h 317331"/>
                  <a:gd name="connsiteX5" fmla="*/ 89877 w 310876"/>
                  <a:gd name="connsiteY5" fmla="*/ 292934 h 317331"/>
                  <a:gd name="connsiteX0" fmla="*/ 105127 w 311838"/>
                  <a:gd name="connsiteY0" fmla="*/ 311984 h 317331"/>
                  <a:gd name="connsiteX1" fmla="*/ 244827 w 311838"/>
                  <a:gd name="connsiteY1" fmla="*/ 212765 h 317331"/>
                  <a:gd name="connsiteX2" fmla="*/ 309914 w 311838"/>
                  <a:gd name="connsiteY2" fmla="*/ 65127 h 317331"/>
                  <a:gd name="connsiteX3" fmla="*/ 175771 w 311838"/>
                  <a:gd name="connsiteY3" fmla="*/ 40 h 317331"/>
                  <a:gd name="connsiteX4" fmla="*/ 9083 w 311838"/>
                  <a:gd name="connsiteY4" fmla="*/ 73065 h 317331"/>
                  <a:gd name="connsiteX5" fmla="*/ 90839 w 311838"/>
                  <a:gd name="connsiteY5" fmla="*/ 292934 h 3173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1838" h="317331">
                    <a:moveTo>
                      <a:pt x="105127" y="311984"/>
                    </a:moveTo>
                    <a:cubicBezTo>
                      <a:pt x="146402" y="339500"/>
                      <a:pt x="210696" y="253908"/>
                      <a:pt x="244827" y="212765"/>
                    </a:cubicBezTo>
                    <a:cubicBezTo>
                      <a:pt x="278958" y="171622"/>
                      <a:pt x="321423" y="100581"/>
                      <a:pt x="309914" y="65127"/>
                    </a:cubicBezTo>
                    <a:cubicBezTo>
                      <a:pt x="298405" y="29673"/>
                      <a:pt x="225909" y="-1283"/>
                      <a:pt x="175771" y="40"/>
                    </a:cubicBezTo>
                    <a:cubicBezTo>
                      <a:pt x="125633" y="1363"/>
                      <a:pt x="25223" y="10358"/>
                      <a:pt x="9083" y="73065"/>
                    </a:cubicBezTo>
                    <a:cubicBezTo>
                      <a:pt x="-30870" y="128627"/>
                      <a:pt x="72847" y="219114"/>
                      <a:pt x="90839" y="292934"/>
                    </a:cubicBezTo>
                  </a:path>
                </a:pathLst>
              </a:custGeom>
              <a:solidFill>
                <a:schemeClr val="bg1"/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2" name="자유형: 도형 51">
                <a:extLst>
                  <a:ext uri="{FF2B5EF4-FFF2-40B4-BE49-F238E27FC236}">
                    <a16:creationId xmlns:a16="http://schemas.microsoft.com/office/drawing/2014/main" id="{2ABBBB97-4C25-D3E8-4211-14D8BD3C6680}"/>
                  </a:ext>
                </a:extLst>
              </p:cNvPr>
              <p:cNvSpPr/>
              <p:nvPr/>
            </p:nvSpPr>
            <p:spPr>
              <a:xfrm>
                <a:off x="6163354" y="3301722"/>
                <a:ext cx="1613006" cy="417561"/>
              </a:xfrm>
              <a:custGeom>
                <a:avLst/>
                <a:gdLst>
                  <a:gd name="connsiteX0" fmla="*/ 651494 w 1615628"/>
                  <a:gd name="connsiteY0" fmla="*/ 349190 h 414109"/>
                  <a:gd name="connsiteX1" fmla="*/ 644061 w 1615628"/>
                  <a:gd name="connsiteY1" fmla="*/ 351979 h 414109"/>
                  <a:gd name="connsiteX2" fmla="*/ 615437 w 1615628"/>
                  <a:gd name="connsiteY2" fmla="*/ 366594 h 414109"/>
                  <a:gd name="connsiteX3" fmla="*/ 687691 w 1615628"/>
                  <a:gd name="connsiteY3" fmla="*/ 341388 h 414109"/>
                  <a:gd name="connsiteX4" fmla="*/ 668922 w 1615628"/>
                  <a:gd name="connsiteY4" fmla="*/ 342651 h 414109"/>
                  <a:gd name="connsiteX5" fmla="*/ 659999 w 1615628"/>
                  <a:gd name="connsiteY5" fmla="*/ 345999 h 414109"/>
                  <a:gd name="connsiteX6" fmla="*/ 687690 w 1615628"/>
                  <a:gd name="connsiteY6" fmla="*/ 341388 h 414109"/>
                  <a:gd name="connsiteX7" fmla="*/ 698036 w 1615628"/>
                  <a:gd name="connsiteY7" fmla="*/ 350966 h 414109"/>
                  <a:gd name="connsiteX8" fmla="*/ 687691 w 1615628"/>
                  <a:gd name="connsiteY8" fmla="*/ 341388 h 414109"/>
                  <a:gd name="connsiteX9" fmla="*/ 1450584 w 1615628"/>
                  <a:gd name="connsiteY9" fmla="*/ 1327 h 414109"/>
                  <a:gd name="connsiteX10" fmla="*/ 1491151 w 1615628"/>
                  <a:gd name="connsiteY10" fmla="*/ 2146 h 414109"/>
                  <a:gd name="connsiteX11" fmla="*/ 1609009 w 1615628"/>
                  <a:gd name="connsiteY11" fmla="*/ 97396 h 414109"/>
                  <a:gd name="connsiteX12" fmla="*/ 1577811 w 1615628"/>
                  <a:gd name="connsiteY12" fmla="*/ 233921 h 414109"/>
                  <a:gd name="connsiteX13" fmla="*/ 1387160 w 1615628"/>
                  <a:gd name="connsiteY13" fmla="*/ 265671 h 414109"/>
                  <a:gd name="connsiteX14" fmla="*/ 1284035 w 1615628"/>
                  <a:gd name="connsiteY14" fmla="*/ 280752 h 414109"/>
                  <a:gd name="connsiteX15" fmla="*/ 1181777 w 1615628"/>
                  <a:gd name="connsiteY15" fmla="*/ 315677 h 414109"/>
                  <a:gd name="connsiteX16" fmla="*/ 805403 w 1615628"/>
                  <a:gd name="connsiteY16" fmla="*/ 364741 h 414109"/>
                  <a:gd name="connsiteX17" fmla="*/ 701769 w 1615628"/>
                  <a:gd name="connsiteY17" fmla="*/ 377477 h 414109"/>
                  <a:gd name="connsiteX18" fmla="*/ 698746 w 1615628"/>
                  <a:gd name="connsiteY18" fmla="*/ 377848 h 414109"/>
                  <a:gd name="connsiteX19" fmla="*/ 573875 w 1615628"/>
                  <a:gd name="connsiteY19" fmla="*/ 393019 h 414109"/>
                  <a:gd name="connsiteX20" fmla="*/ 568207 w 1615628"/>
                  <a:gd name="connsiteY20" fmla="*/ 393703 h 414109"/>
                  <a:gd name="connsiteX21" fmla="*/ 547096 w 1615628"/>
                  <a:gd name="connsiteY21" fmla="*/ 396248 h 414109"/>
                  <a:gd name="connsiteX22" fmla="*/ 524029 w 1615628"/>
                  <a:gd name="connsiteY22" fmla="*/ 399021 h 414109"/>
                  <a:gd name="connsiteX23" fmla="*/ 402232 w 1615628"/>
                  <a:gd name="connsiteY23" fmla="*/ 414109 h 414109"/>
                  <a:gd name="connsiteX24" fmla="*/ 388139 w 1615628"/>
                  <a:gd name="connsiteY24" fmla="*/ 412246 h 414109"/>
                  <a:gd name="connsiteX25" fmla="*/ 224167 w 1615628"/>
                  <a:gd name="connsiteY25" fmla="*/ 372398 h 414109"/>
                  <a:gd name="connsiteX26" fmla="*/ 5092 w 1615628"/>
                  <a:gd name="connsiteY26" fmla="*/ 224760 h 414109"/>
                  <a:gd name="connsiteX27" fmla="*/ 0 w 1615628"/>
                  <a:gd name="connsiteY27" fmla="*/ 222684 h 414109"/>
                  <a:gd name="connsiteX28" fmla="*/ 154884 w 1615628"/>
                  <a:gd name="connsiteY28" fmla="*/ 194779 h 414109"/>
                  <a:gd name="connsiteX29" fmla="*/ 707747 w 1615628"/>
                  <a:gd name="connsiteY29" fmla="*/ 100571 h 414109"/>
                  <a:gd name="connsiteX30" fmla="*/ 1193042 w 1615628"/>
                  <a:gd name="connsiteY30" fmla="*/ 27546 h 414109"/>
                  <a:gd name="connsiteX31" fmla="*/ 1317832 w 1615628"/>
                  <a:gd name="connsiteY31" fmla="*/ 30721 h 414109"/>
                  <a:gd name="connsiteX32" fmla="*/ 1450584 w 1615628"/>
                  <a:gd name="connsiteY32" fmla="*/ 1327 h 414109"/>
                  <a:gd name="connsiteX0" fmla="*/ 651494 w 1613704"/>
                  <a:gd name="connsiteY0" fmla="*/ 366368 h 431287"/>
                  <a:gd name="connsiteX1" fmla="*/ 644061 w 1613704"/>
                  <a:gd name="connsiteY1" fmla="*/ 369157 h 431287"/>
                  <a:gd name="connsiteX2" fmla="*/ 615437 w 1613704"/>
                  <a:gd name="connsiteY2" fmla="*/ 383772 h 431287"/>
                  <a:gd name="connsiteX3" fmla="*/ 651494 w 1613704"/>
                  <a:gd name="connsiteY3" fmla="*/ 366368 h 431287"/>
                  <a:gd name="connsiteX4" fmla="*/ 687691 w 1613704"/>
                  <a:gd name="connsiteY4" fmla="*/ 358566 h 431287"/>
                  <a:gd name="connsiteX5" fmla="*/ 668922 w 1613704"/>
                  <a:gd name="connsiteY5" fmla="*/ 359829 h 431287"/>
                  <a:gd name="connsiteX6" fmla="*/ 659999 w 1613704"/>
                  <a:gd name="connsiteY6" fmla="*/ 363177 h 431287"/>
                  <a:gd name="connsiteX7" fmla="*/ 687690 w 1613704"/>
                  <a:gd name="connsiteY7" fmla="*/ 358566 h 431287"/>
                  <a:gd name="connsiteX8" fmla="*/ 698036 w 1613704"/>
                  <a:gd name="connsiteY8" fmla="*/ 368144 h 431287"/>
                  <a:gd name="connsiteX9" fmla="*/ 687691 w 1613704"/>
                  <a:gd name="connsiteY9" fmla="*/ 358566 h 431287"/>
                  <a:gd name="connsiteX10" fmla="*/ 1450584 w 1613704"/>
                  <a:gd name="connsiteY10" fmla="*/ 18505 h 431287"/>
                  <a:gd name="connsiteX11" fmla="*/ 1517345 w 1613704"/>
                  <a:gd name="connsiteY11" fmla="*/ 274 h 431287"/>
                  <a:gd name="connsiteX12" fmla="*/ 1609009 w 1613704"/>
                  <a:gd name="connsiteY12" fmla="*/ 114574 h 431287"/>
                  <a:gd name="connsiteX13" fmla="*/ 1577811 w 1613704"/>
                  <a:gd name="connsiteY13" fmla="*/ 251099 h 431287"/>
                  <a:gd name="connsiteX14" fmla="*/ 1387160 w 1613704"/>
                  <a:gd name="connsiteY14" fmla="*/ 282849 h 431287"/>
                  <a:gd name="connsiteX15" fmla="*/ 1284035 w 1613704"/>
                  <a:gd name="connsiteY15" fmla="*/ 297930 h 431287"/>
                  <a:gd name="connsiteX16" fmla="*/ 1181777 w 1613704"/>
                  <a:gd name="connsiteY16" fmla="*/ 332855 h 431287"/>
                  <a:gd name="connsiteX17" fmla="*/ 805403 w 1613704"/>
                  <a:gd name="connsiteY17" fmla="*/ 381919 h 431287"/>
                  <a:gd name="connsiteX18" fmla="*/ 701769 w 1613704"/>
                  <a:gd name="connsiteY18" fmla="*/ 394655 h 431287"/>
                  <a:gd name="connsiteX19" fmla="*/ 698746 w 1613704"/>
                  <a:gd name="connsiteY19" fmla="*/ 395026 h 431287"/>
                  <a:gd name="connsiteX20" fmla="*/ 573875 w 1613704"/>
                  <a:gd name="connsiteY20" fmla="*/ 410197 h 431287"/>
                  <a:gd name="connsiteX21" fmla="*/ 568207 w 1613704"/>
                  <a:gd name="connsiteY21" fmla="*/ 410881 h 431287"/>
                  <a:gd name="connsiteX22" fmla="*/ 547096 w 1613704"/>
                  <a:gd name="connsiteY22" fmla="*/ 413426 h 431287"/>
                  <a:gd name="connsiteX23" fmla="*/ 524029 w 1613704"/>
                  <a:gd name="connsiteY23" fmla="*/ 416199 h 431287"/>
                  <a:gd name="connsiteX24" fmla="*/ 402232 w 1613704"/>
                  <a:gd name="connsiteY24" fmla="*/ 431287 h 431287"/>
                  <a:gd name="connsiteX25" fmla="*/ 388139 w 1613704"/>
                  <a:gd name="connsiteY25" fmla="*/ 429424 h 431287"/>
                  <a:gd name="connsiteX26" fmla="*/ 224167 w 1613704"/>
                  <a:gd name="connsiteY26" fmla="*/ 389576 h 431287"/>
                  <a:gd name="connsiteX27" fmla="*/ 5092 w 1613704"/>
                  <a:gd name="connsiteY27" fmla="*/ 241938 h 431287"/>
                  <a:gd name="connsiteX28" fmla="*/ 0 w 1613704"/>
                  <a:gd name="connsiteY28" fmla="*/ 239862 h 431287"/>
                  <a:gd name="connsiteX29" fmla="*/ 154884 w 1613704"/>
                  <a:gd name="connsiteY29" fmla="*/ 211957 h 431287"/>
                  <a:gd name="connsiteX30" fmla="*/ 707747 w 1613704"/>
                  <a:gd name="connsiteY30" fmla="*/ 117749 h 431287"/>
                  <a:gd name="connsiteX31" fmla="*/ 1193042 w 1613704"/>
                  <a:gd name="connsiteY31" fmla="*/ 44724 h 431287"/>
                  <a:gd name="connsiteX32" fmla="*/ 1317832 w 1613704"/>
                  <a:gd name="connsiteY32" fmla="*/ 47899 h 431287"/>
                  <a:gd name="connsiteX33" fmla="*/ 1450584 w 1613704"/>
                  <a:gd name="connsiteY33" fmla="*/ 18505 h 431287"/>
                  <a:gd name="connsiteX0" fmla="*/ 651494 w 1613006"/>
                  <a:gd name="connsiteY0" fmla="*/ 352642 h 417561"/>
                  <a:gd name="connsiteX1" fmla="*/ 644061 w 1613006"/>
                  <a:gd name="connsiteY1" fmla="*/ 355431 h 417561"/>
                  <a:gd name="connsiteX2" fmla="*/ 615437 w 1613006"/>
                  <a:gd name="connsiteY2" fmla="*/ 370046 h 417561"/>
                  <a:gd name="connsiteX3" fmla="*/ 651494 w 1613006"/>
                  <a:gd name="connsiteY3" fmla="*/ 352642 h 417561"/>
                  <a:gd name="connsiteX4" fmla="*/ 687691 w 1613006"/>
                  <a:gd name="connsiteY4" fmla="*/ 344840 h 417561"/>
                  <a:gd name="connsiteX5" fmla="*/ 668922 w 1613006"/>
                  <a:gd name="connsiteY5" fmla="*/ 346103 h 417561"/>
                  <a:gd name="connsiteX6" fmla="*/ 659999 w 1613006"/>
                  <a:gd name="connsiteY6" fmla="*/ 349451 h 417561"/>
                  <a:gd name="connsiteX7" fmla="*/ 687690 w 1613006"/>
                  <a:gd name="connsiteY7" fmla="*/ 344840 h 417561"/>
                  <a:gd name="connsiteX8" fmla="*/ 698036 w 1613006"/>
                  <a:gd name="connsiteY8" fmla="*/ 354418 h 417561"/>
                  <a:gd name="connsiteX9" fmla="*/ 687691 w 1613006"/>
                  <a:gd name="connsiteY9" fmla="*/ 344840 h 417561"/>
                  <a:gd name="connsiteX10" fmla="*/ 1450584 w 1613006"/>
                  <a:gd name="connsiteY10" fmla="*/ 4779 h 417561"/>
                  <a:gd name="connsiteX11" fmla="*/ 1526870 w 1613006"/>
                  <a:gd name="connsiteY11" fmla="*/ 835 h 417561"/>
                  <a:gd name="connsiteX12" fmla="*/ 1609009 w 1613006"/>
                  <a:gd name="connsiteY12" fmla="*/ 100848 h 417561"/>
                  <a:gd name="connsiteX13" fmla="*/ 1577811 w 1613006"/>
                  <a:gd name="connsiteY13" fmla="*/ 237373 h 417561"/>
                  <a:gd name="connsiteX14" fmla="*/ 1387160 w 1613006"/>
                  <a:gd name="connsiteY14" fmla="*/ 269123 h 417561"/>
                  <a:gd name="connsiteX15" fmla="*/ 1284035 w 1613006"/>
                  <a:gd name="connsiteY15" fmla="*/ 284204 h 417561"/>
                  <a:gd name="connsiteX16" fmla="*/ 1181777 w 1613006"/>
                  <a:gd name="connsiteY16" fmla="*/ 319129 h 417561"/>
                  <a:gd name="connsiteX17" fmla="*/ 805403 w 1613006"/>
                  <a:gd name="connsiteY17" fmla="*/ 368193 h 417561"/>
                  <a:gd name="connsiteX18" fmla="*/ 701769 w 1613006"/>
                  <a:gd name="connsiteY18" fmla="*/ 380929 h 417561"/>
                  <a:gd name="connsiteX19" fmla="*/ 698746 w 1613006"/>
                  <a:gd name="connsiteY19" fmla="*/ 381300 h 417561"/>
                  <a:gd name="connsiteX20" fmla="*/ 573875 w 1613006"/>
                  <a:gd name="connsiteY20" fmla="*/ 396471 h 417561"/>
                  <a:gd name="connsiteX21" fmla="*/ 568207 w 1613006"/>
                  <a:gd name="connsiteY21" fmla="*/ 397155 h 417561"/>
                  <a:gd name="connsiteX22" fmla="*/ 547096 w 1613006"/>
                  <a:gd name="connsiteY22" fmla="*/ 399700 h 417561"/>
                  <a:gd name="connsiteX23" fmla="*/ 524029 w 1613006"/>
                  <a:gd name="connsiteY23" fmla="*/ 402473 h 417561"/>
                  <a:gd name="connsiteX24" fmla="*/ 402232 w 1613006"/>
                  <a:gd name="connsiteY24" fmla="*/ 417561 h 417561"/>
                  <a:gd name="connsiteX25" fmla="*/ 388139 w 1613006"/>
                  <a:gd name="connsiteY25" fmla="*/ 415698 h 417561"/>
                  <a:gd name="connsiteX26" fmla="*/ 224167 w 1613006"/>
                  <a:gd name="connsiteY26" fmla="*/ 375850 h 417561"/>
                  <a:gd name="connsiteX27" fmla="*/ 5092 w 1613006"/>
                  <a:gd name="connsiteY27" fmla="*/ 228212 h 417561"/>
                  <a:gd name="connsiteX28" fmla="*/ 0 w 1613006"/>
                  <a:gd name="connsiteY28" fmla="*/ 226136 h 417561"/>
                  <a:gd name="connsiteX29" fmla="*/ 154884 w 1613006"/>
                  <a:gd name="connsiteY29" fmla="*/ 198231 h 417561"/>
                  <a:gd name="connsiteX30" fmla="*/ 707747 w 1613006"/>
                  <a:gd name="connsiteY30" fmla="*/ 104023 h 417561"/>
                  <a:gd name="connsiteX31" fmla="*/ 1193042 w 1613006"/>
                  <a:gd name="connsiteY31" fmla="*/ 30998 h 417561"/>
                  <a:gd name="connsiteX32" fmla="*/ 1317832 w 1613006"/>
                  <a:gd name="connsiteY32" fmla="*/ 34173 h 417561"/>
                  <a:gd name="connsiteX33" fmla="*/ 1450584 w 1613006"/>
                  <a:gd name="connsiteY33" fmla="*/ 4779 h 4175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613006" h="417561">
                    <a:moveTo>
                      <a:pt x="651494" y="352642"/>
                    </a:moveTo>
                    <a:lnTo>
                      <a:pt x="644061" y="355431"/>
                    </a:lnTo>
                    <a:cubicBezTo>
                      <a:pt x="635018" y="359575"/>
                      <a:pt x="625347" y="364601"/>
                      <a:pt x="615437" y="370046"/>
                    </a:cubicBezTo>
                    <a:lnTo>
                      <a:pt x="651494" y="352642"/>
                    </a:lnTo>
                    <a:close/>
                    <a:moveTo>
                      <a:pt x="687691" y="344840"/>
                    </a:moveTo>
                    <a:cubicBezTo>
                      <a:pt x="682709" y="343609"/>
                      <a:pt x="676323" y="344184"/>
                      <a:pt x="668922" y="346103"/>
                    </a:cubicBezTo>
                    <a:lnTo>
                      <a:pt x="659999" y="349451"/>
                    </a:lnTo>
                    <a:lnTo>
                      <a:pt x="687690" y="344840"/>
                    </a:lnTo>
                    <a:cubicBezTo>
                      <a:pt x="692672" y="346072"/>
                      <a:pt x="696250" y="349110"/>
                      <a:pt x="698036" y="354418"/>
                    </a:cubicBezTo>
                    <a:cubicBezTo>
                      <a:pt x="696251" y="349110"/>
                      <a:pt x="692673" y="346072"/>
                      <a:pt x="687691" y="344840"/>
                    </a:cubicBezTo>
                    <a:close/>
                    <a:moveTo>
                      <a:pt x="1450584" y="4779"/>
                    </a:moveTo>
                    <a:cubicBezTo>
                      <a:pt x="1465226" y="2952"/>
                      <a:pt x="1514738" y="-1943"/>
                      <a:pt x="1526870" y="835"/>
                    </a:cubicBezTo>
                    <a:cubicBezTo>
                      <a:pt x="1575400" y="11948"/>
                      <a:pt x="1600519" y="61425"/>
                      <a:pt x="1609009" y="100848"/>
                    </a:cubicBezTo>
                    <a:cubicBezTo>
                      <a:pt x="1617499" y="140271"/>
                      <a:pt x="1614786" y="209327"/>
                      <a:pt x="1577811" y="237373"/>
                    </a:cubicBezTo>
                    <a:cubicBezTo>
                      <a:pt x="1540836" y="265419"/>
                      <a:pt x="1436123" y="261318"/>
                      <a:pt x="1387160" y="269123"/>
                    </a:cubicBezTo>
                    <a:cubicBezTo>
                      <a:pt x="1338197" y="276928"/>
                      <a:pt x="1318265" y="275870"/>
                      <a:pt x="1284035" y="284204"/>
                    </a:cubicBezTo>
                    <a:cubicBezTo>
                      <a:pt x="1249805" y="292538"/>
                      <a:pt x="1308445" y="299418"/>
                      <a:pt x="1181777" y="319129"/>
                    </a:cubicBezTo>
                    <a:cubicBezTo>
                      <a:pt x="1118443" y="328985"/>
                      <a:pt x="954006" y="349821"/>
                      <a:pt x="805403" y="368193"/>
                    </a:cubicBezTo>
                    <a:lnTo>
                      <a:pt x="701769" y="380929"/>
                    </a:lnTo>
                    <a:lnTo>
                      <a:pt x="698746" y="381300"/>
                    </a:lnTo>
                    <a:lnTo>
                      <a:pt x="573875" y="396471"/>
                    </a:lnTo>
                    <a:lnTo>
                      <a:pt x="568207" y="397155"/>
                    </a:lnTo>
                    <a:lnTo>
                      <a:pt x="547096" y="399700"/>
                    </a:lnTo>
                    <a:lnTo>
                      <a:pt x="524029" y="402473"/>
                    </a:lnTo>
                    <a:lnTo>
                      <a:pt x="402232" y="417561"/>
                    </a:lnTo>
                    <a:lnTo>
                      <a:pt x="388139" y="415698"/>
                    </a:lnTo>
                    <a:cubicBezTo>
                      <a:pt x="340849" y="409559"/>
                      <a:pt x="277150" y="399960"/>
                      <a:pt x="224167" y="375850"/>
                    </a:cubicBezTo>
                    <a:cubicBezTo>
                      <a:pt x="153523" y="343703"/>
                      <a:pt x="72561" y="262740"/>
                      <a:pt x="5092" y="228212"/>
                    </a:cubicBezTo>
                    <a:lnTo>
                      <a:pt x="0" y="226136"/>
                    </a:lnTo>
                    <a:lnTo>
                      <a:pt x="154884" y="198231"/>
                    </a:lnTo>
                    <a:lnTo>
                      <a:pt x="707747" y="104023"/>
                    </a:lnTo>
                    <a:cubicBezTo>
                      <a:pt x="911109" y="70685"/>
                      <a:pt x="1091362" y="42640"/>
                      <a:pt x="1193042" y="30998"/>
                    </a:cubicBezTo>
                    <a:cubicBezTo>
                      <a:pt x="1294722" y="19356"/>
                      <a:pt x="1268147" y="38406"/>
                      <a:pt x="1317832" y="34173"/>
                    </a:cubicBezTo>
                    <a:cubicBezTo>
                      <a:pt x="1355096" y="30998"/>
                      <a:pt x="1406658" y="10261"/>
                      <a:pt x="1450584" y="4779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3" name="자유형: 도형 52">
                <a:extLst>
                  <a:ext uri="{FF2B5EF4-FFF2-40B4-BE49-F238E27FC236}">
                    <a16:creationId xmlns:a16="http://schemas.microsoft.com/office/drawing/2014/main" id="{0D1591A1-7189-02EA-F026-0CE0E51C3295}"/>
                  </a:ext>
                </a:extLst>
              </p:cNvPr>
              <p:cNvSpPr/>
              <p:nvPr/>
            </p:nvSpPr>
            <p:spPr>
              <a:xfrm>
                <a:off x="5445558" y="3591546"/>
                <a:ext cx="422449" cy="217397"/>
              </a:xfrm>
              <a:custGeom>
                <a:avLst/>
                <a:gdLst>
                  <a:gd name="connsiteX0" fmla="*/ 318273 w 422449"/>
                  <a:gd name="connsiteY0" fmla="*/ 0 h 217397"/>
                  <a:gd name="connsiteX1" fmla="*/ 319548 w 422449"/>
                  <a:gd name="connsiteY1" fmla="*/ 14476 h 217397"/>
                  <a:gd name="connsiteX2" fmla="*/ 350969 w 422449"/>
                  <a:gd name="connsiteY2" fmla="*/ 80834 h 217397"/>
                  <a:gd name="connsiteX3" fmla="*/ 415263 w 422449"/>
                  <a:gd name="connsiteY3" fmla="*/ 180847 h 217397"/>
                  <a:gd name="connsiteX4" fmla="*/ 422449 w 422449"/>
                  <a:gd name="connsiteY4" fmla="*/ 202941 h 217397"/>
                  <a:gd name="connsiteX5" fmla="*/ 405106 w 422449"/>
                  <a:gd name="connsiteY5" fmla="*/ 205089 h 217397"/>
                  <a:gd name="connsiteX6" fmla="*/ 190190 w 422449"/>
                  <a:gd name="connsiteY6" fmla="*/ 214614 h 217397"/>
                  <a:gd name="connsiteX7" fmla="*/ 34202 w 422449"/>
                  <a:gd name="connsiteY7" fmla="*/ 198739 h 217397"/>
                  <a:gd name="connsiteX8" fmla="*/ 16870 w 422449"/>
                  <a:gd name="connsiteY8" fmla="*/ 141589 h 217397"/>
                  <a:gd name="connsiteX9" fmla="*/ 7337 w 422449"/>
                  <a:gd name="connsiteY9" fmla="*/ 113014 h 217397"/>
                  <a:gd name="connsiteX10" fmla="*/ 72333 w 422449"/>
                  <a:gd name="connsiteY10" fmla="*/ 52689 h 217397"/>
                  <a:gd name="connsiteX11" fmla="*/ 261699 w 422449"/>
                  <a:gd name="connsiteY11" fmla="*/ 11045 h 217397"/>
                  <a:gd name="connsiteX12" fmla="*/ 318273 w 422449"/>
                  <a:gd name="connsiteY12" fmla="*/ 0 h 2173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22449" h="217397">
                    <a:moveTo>
                      <a:pt x="318273" y="0"/>
                    </a:moveTo>
                    <a:lnTo>
                      <a:pt x="319548" y="14476"/>
                    </a:lnTo>
                    <a:cubicBezTo>
                      <a:pt x="324776" y="36037"/>
                      <a:pt x="338765" y="57319"/>
                      <a:pt x="350969" y="80834"/>
                    </a:cubicBezTo>
                    <a:cubicBezTo>
                      <a:pt x="367241" y="112187"/>
                      <a:pt x="397801" y="143144"/>
                      <a:pt x="415263" y="180847"/>
                    </a:cubicBezTo>
                    <a:lnTo>
                      <a:pt x="422449" y="202941"/>
                    </a:lnTo>
                    <a:lnTo>
                      <a:pt x="405106" y="205089"/>
                    </a:lnTo>
                    <a:cubicBezTo>
                      <a:pt x="228320" y="224139"/>
                      <a:pt x="252007" y="215672"/>
                      <a:pt x="190190" y="214614"/>
                    </a:cubicBezTo>
                    <a:cubicBezTo>
                      <a:pt x="128372" y="213556"/>
                      <a:pt x="63089" y="210910"/>
                      <a:pt x="34202" y="198739"/>
                    </a:cubicBezTo>
                    <a:cubicBezTo>
                      <a:pt x="5316" y="186568"/>
                      <a:pt x="22648" y="162226"/>
                      <a:pt x="16870" y="141589"/>
                    </a:cubicBezTo>
                    <a:cubicBezTo>
                      <a:pt x="11093" y="120952"/>
                      <a:pt x="-1907" y="131535"/>
                      <a:pt x="7337" y="113014"/>
                    </a:cubicBezTo>
                    <a:cubicBezTo>
                      <a:pt x="16581" y="94493"/>
                      <a:pt x="-43069" y="83381"/>
                      <a:pt x="72333" y="52689"/>
                    </a:cubicBezTo>
                    <a:cubicBezTo>
                      <a:pt x="115609" y="41180"/>
                      <a:pt x="182729" y="26768"/>
                      <a:pt x="261699" y="11045"/>
                    </a:cubicBezTo>
                    <a:lnTo>
                      <a:pt x="318273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54" name="그룹 53">
                <a:extLst>
                  <a:ext uri="{FF2B5EF4-FFF2-40B4-BE49-F238E27FC236}">
                    <a16:creationId xmlns:a16="http://schemas.microsoft.com/office/drawing/2014/main" id="{41B831D9-F12F-0B40-213A-CC98E30D6DDB}"/>
                  </a:ext>
                </a:extLst>
              </p:cNvPr>
              <p:cNvGrpSpPr/>
              <p:nvPr/>
            </p:nvGrpSpPr>
            <p:grpSpPr>
              <a:xfrm rot="684719">
                <a:off x="5195638" y="3691623"/>
                <a:ext cx="268527" cy="116241"/>
                <a:chOff x="9902816" y="798169"/>
                <a:chExt cx="193089" cy="83585"/>
              </a:xfrm>
            </p:grpSpPr>
            <p:sp>
              <p:nvSpPr>
                <p:cNvPr id="58" name="사다리꼴 57">
                  <a:extLst>
                    <a:ext uri="{FF2B5EF4-FFF2-40B4-BE49-F238E27FC236}">
                      <a16:creationId xmlns:a16="http://schemas.microsoft.com/office/drawing/2014/main" id="{978611C2-1A18-A0F7-8472-01174AFBAEAD}"/>
                    </a:ext>
                  </a:extLst>
                </p:cNvPr>
                <p:cNvSpPr/>
                <p:nvPr/>
              </p:nvSpPr>
              <p:spPr>
                <a:xfrm rot="15046543">
                  <a:off x="9957568" y="743417"/>
                  <a:ext cx="83585" cy="193089"/>
                </a:xfrm>
                <a:prstGeom prst="trapezoid">
                  <a:avLst>
                    <a:gd name="adj" fmla="val 50000"/>
                  </a:avLst>
                </a:prstGeom>
                <a:solidFill>
                  <a:srgbClr val="FFE1C9"/>
                </a:solidFill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9" name="사다리꼴 58">
                  <a:extLst>
                    <a:ext uri="{FF2B5EF4-FFF2-40B4-BE49-F238E27FC236}">
                      <a16:creationId xmlns:a16="http://schemas.microsoft.com/office/drawing/2014/main" id="{F61C82AB-B64E-5A50-1CC7-D0B07726F9AA}"/>
                    </a:ext>
                  </a:extLst>
                </p:cNvPr>
                <p:cNvSpPr/>
                <p:nvPr/>
              </p:nvSpPr>
              <p:spPr>
                <a:xfrm rot="15046543">
                  <a:off x="9935309" y="810784"/>
                  <a:ext cx="38504" cy="88946"/>
                </a:xfrm>
                <a:prstGeom prst="trapezoid">
                  <a:avLst>
                    <a:gd name="adj" fmla="val 50000"/>
                  </a:avLst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55" name="자유형: 도형 54">
                <a:extLst>
                  <a:ext uri="{FF2B5EF4-FFF2-40B4-BE49-F238E27FC236}">
                    <a16:creationId xmlns:a16="http://schemas.microsoft.com/office/drawing/2014/main" id="{6E661EBC-EA19-A256-D729-C8ADC665FF4B}"/>
                  </a:ext>
                </a:extLst>
              </p:cNvPr>
              <p:cNvSpPr/>
              <p:nvPr/>
            </p:nvSpPr>
            <p:spPr>
              <a:xfrm>
                <a:off x="7424642" y="3359944"/>
                <a:ext cx="45339" cy="190500"/>
              </a:xfrm>
              <a:custGeom>
                <a:avLst/>
                <a:gdLst>
                  <a:gd name="connsiteX0" fmla="*/ 35814 w 45339"/>
                  <a:gd name="connsiteY0" fmla="*/ 0 h 190500"/>
                  <a:gd name="connsiteX1" fmla="*/ 2477 w 45339"/>
                  <a:gd name="connsiteY1" fmla="*/ 59531 h 190500"/>
                  <a:gd name="connsiteX2" fmla="*/ 7239 w 45339"/>
                  <a:gd name="connsiteY2" fmla="*/ 142875 h 190500"/>
                  <a:gd name="connsiteX3" fmla="*/ 45339 w 45339"/>
                  <a:gd name="connsiteY3" fmla="*/ 190500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5339" h="190500">
                    <a:moveTo>
                      <a:pt x="35814" y="0"/>
                    </a:moveTo>
                    <a:cubicBezTo>
                      <a:pt x="21526" y="17859"/>
                      <a:pt x="7239" y="35719"/>
                      <a:pt x="2477" y="59531"/>
                    </a:cubicBezTo>
                    <a:cubicBezTo>
                      <a:pt x="-2285" y="83343"/>
                      <a:pt x="95" y="121047"/>
                      <a:pt x="7239" y="142875"/>
                    </a:cubicBezTo>
                    <a:cubicBezTo>
                      <a:pt x="14383" y="164703"/>
                      <a:pt x="29861" y="177601"/>
                      <a:pt x="45339" y="19050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6" name="자유형: 도형 55">
                <a:extLst>
                  <a:ext uri="{FF2B5EF4-FFF2-40B4-BE49-F238E27FC236}">
                    <a16:creationId xmlns:a16="http://schemas.microsoft.com/office/drawing/2014/main" id="{912CBCF1-3E6E-D9DD-92A1-66014A2332B1}"/>
                  </a:ext>
                </a:extLst>
              </p:cNvPr>
              <p:cNvSpPr/>
              <p:nvPr/>
            </p:nvSpPr>
            <p:spPr>
              <a:xfrm>
                <a:off x="7599614" y="3340100"/>
                <a:ext cx="45339" cy="190500"/>
              </a:xfrm>
              <a:custGeom>
                <a:avLst/>
                <a:gdLst>
                  <a:gd name="connsiteX0" fmla="*/ 35814 w 45339"/>
                  <a:gd name="connsiteY0" fmla="*/ 0 h 190500"/>
                  <a:gd name="connsiteX1" fmla="*/ 2477 w 45339"/>
                  <a:gd name="connsiteY1" fmla="*/ 59531 h 190500"/>
                  <a:gd name="connsiteX2" fmla="*/ 7239 w 45339"/>
                  <a:gd name="connsiteY2" fmla="*/ 142875 h 190500"/>
                  <a:gd name="connsiteX3" fmla="*/ 45339 w 45339"/>
                  <a:gd name="connsiteY3" fmla="*/ 190500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5339" h="190500">
                    <a:moveTo>
                      <a:pt x="35814" y="0"/>
                    </a:moveTo>
                    <a:cubicBezTo>
                      <a:pt x="21526" y="17859"/>
                      <a:pt x="7239" y="35719"/>
                      <a:pt x="2477" y="59531"/>
                    </a:cubicBezTo>
                    <a:cubicBezTo>
                      <a:pt x="-2285" y="83343"/>
                      <a:pt x="95" y="121047"/>
                      <a:pt x="7239" y="142875"/>
                    </a:cubicBezTo>
                    <a:cubicBezTo>
                      <a:pt x="14383" y="164703"/>
                      <a:pt x="29861" y="177601"/>
                      <a:pt x="45339" y="190500"/>
                    </a:cubicBezTo>
                  </a:path>
                </a:pathLst>
              </a:custGeom>
              <a:noFill/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7" name="타원 56">
                <a:extLst>
                  <a:ext uri="{FF2B5EF4-FFF2-40B4-BE49-F238E27FC236}">
                    <a16:creationId xmlns:a16="http://schemas.microsoft.com/office/drawing/2014/main" id="{1DA22C6A-EFCE-14AE-7C81-CD89A14FFCA1}"/>
                  </a:ext>
                </a:extLst>
              </p:cNvPr>
              <p:cNvSpPr/>
              <p:nvPr/>
            </p:nvSpPr>
            <p:spPr>
              <a:xfrm>
                <a:off x="7612569" y="3324224"/>
                <a:ext cx="145256" cy="215511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46C5F9D3-CB10-CB99-84F9-D0B125F89406}"/>
                </a:ext>
              </a:extLst>
            </p:cNvPr>
            <p:cNvGrpSpPr/>
            <p:nvPr/>
          </p:nvGrpSpPr>
          <p:grpSpPr>
            <a:xfrm>
              <a:off x="11135032" y="4373515"/>
              <a:ext cx="2187923" cy="1795181"/>
              <a:chOff x="11262589" y="4519810"/>
              <a:chExt cx="1917323" cy="1573155"/>
            </a:xfrm>
          </p:grpSpPr>
          <p:sp>
            <p:nvSpPr>
              <p:cNvPr id="37" name="자유형 3">
                <a:extLst>
                  <a:ext uri="{FF2B5EF4-FFF2-40B4-BE49-F238E27FC236}">
                    <a16:creationId xmlns:a16="http://schemas.microsoft.com/office/drawing/2014/main" id="{B54D98F7-D2ED-9B73-C3DF-C631FC6C7995}"/>
                  </a:ext>
                </a:extLst>
              </p:cNvPr>
              <p:cNvSpPr/>
              <p:nvPr/>
            </p:nvSpPr>
            <p:spPr>
              <a:xfrm>
                <a:off x="11262589" y="4519810"/>
                <a:ext cx="1745476" cy="1431587"/>
              </a:xfrm>
              <a:custGeom>
                <a:avLst/>
                <a:gdLst>
                  <a:gd name="connsiteX0" fmla="*/ 865899 w 1831319"/>
                  <a:gd name="connsiteY0" fmla="*/ 813 h 1490541"/>
                  <a:gd name="connsiteX1" fmla="*/ 599199 w 1831319"/>
                  <a:gd name="connsiteY1" fmla="*/ 419913 h 1490541"/>
                  <a:gd name="connsiteX2" fmla="*/ 53099 w 1831319"/>
                  <a:gd name="connsiteY2" fmla="*/ 737413 h 1490541"/>
                  <a:gd name="connsiteX3" fmla="*/ 78499 w 1831319"/>
                  <a:gd name="connsiteY3" fmla="*/ 813613 h 1490541"/>
                  <a:gd name="connsiteX4" fmla="*/ 561099 w 1831319"/>
                  <a:gd name="connsiteY4" fmla="*/ 1156513 h 1490541"/>
                  <a:gd name="connsiteX5" fmla="*/ 1234199 w 1831319"/>
                  <a:gd name="connsiteY5" fmla="*/ 1486713 h 1490541"/>
                  <a:gd name="connsiteX6" fmla="*/ 1818399 w 1831319"/>
                  <a:gd name="connsiteY6" fmla="*/ 927913 h 1490541"/>
                  <a:gd name="connsiteX7" fmla="*/ 1577099 w 1831319"/>
                  <a:gd name="connsiteY7" fmla="*/ 331013 h 1490541"/>
                  <a:gd name="connsiteX8" fmla="*/ 865899 w 1831319"/>
                  <a:gd name="connsiteY8" fmla="*/ 813 h 1490541"/>
                  <a:gd name="connsiteX0" fmla="*/ 865899 w 1831319"/>
                  <a:gd name="connsiteY0" fmla="*/ 12265 h 1501993"/>
                  <a:gd name="connsiteX1" fmla="*/ 599199 w 1831319"/>
                  <a:gd name="connsiteY1" fmla="*/ 431365 h 1501993"/>
                  <a:gd name="connsiteX2" fmla="*/ 53099 w 1831319"/>
                  <a:gd name="connsiteY2" fmla="*/ 748865 h 1501993"/>
                  <a:gd name="connsiteX3" fmla="*/ 78499 w 1831319"/>
                  <a:gd name="connsiteY3" fmla="*/ 825065 h 1501993"/>
                  <a:gd name="connsiteX4" fmla="*/ 561099 w 1831319"/>
                  <a:gd name="connsiteY4" fmla="*/ 1167965 h 1501993"/>
                  <a:gd name="connsiteX5" fmla="*/ 1234199 w 1831319"/>
                  <a:gd name="connsiteY5" fmla="*/ 1498165 h 1501993"/>
                  <a:gd name="connsiteX6" fmla="*/ 1818399 w 1831319"/>
                  <a:gd name="connsiteY6" fmla="*/ 939365 h 1501993"/>
                  <a:gd name="connsiteX7" fmla="*/ 1577099 w 1831319"/>
                  <a:gd name="connsiteY7" fmla="*/ 342465 h 1501993"/>
                  <a:gd name="connsiteX8" fmla="*/ 865899 w 1831319"/>
                  <a:gd name="connsiteY8" fmla="*/ 12265 h 15019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31319" h="1501993">
                    <a:moveTo>
                      <a:pt x="865899" y="12265"/>
                    </a:moveTo>
                    <a:cubicBezTo>
                      <a:pt x="710412" y="-72853"/>
                      <a:pt x="734666" y="308598"/>
                      <a:pt x="599199" y="431365"/>
                    </a:cubicBezTo>
                    <a:cubicBezTo>
                      <a:pt x="463732" y="554132"/>
                      <a:pt x="139882" y="683248"/>
                      <a:pt x="53099" y="748865"/>
                    </a:cubicBezTo>
                    <a:cubicBezTo>
                      <a:pt x="-33684" y="814482"/>
                      <a:pt x="-6168" y="755215"/>
                      <a:pt x="78499" y="825065"/>
                    </a:cubicBezTo>
                    <a:cubicBezTo>
                      <a:pt x="163166" y="894915"/>
                      <a:pt x="368482" y="1055782"/>
                      <a:pt x="561099" y="1167965"/>
                    </a:cubicBezTo>
                    <a:cubicBezTo>
                      <a:pt x="753716" y="1280148"/>
                      <a:pt x="1024649" y="1536265"/>
                      <a:pt x="1234199" y="1498165"/>
                    </a:cubicBezTo>
                    <a:cubicBezTo>
                      <a:pt x="1443749" y="1460065"/>
                      <a:pt x="1761249" y="1131982"/>
                      <a:pt x="1818399" y="939365"/>
                    </a:cubicBezTo>
                    <a:cubicBezTo>
                      <a:pt x="1875549" y="746748"/>
                      <a:pt x="1733732" y="496982"/>
                      <a:pt x="1577099" y="342465"/>
                    </a:cubicBezTo>
                    <a:cubicBezTo>
                      <a:pt x="1420466" y="187948"/>
                      <a:pt x="1021386" y="97383"/>
                      <a:pt x="865899" y="12265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8" name="자유형 46">
                <a:extLst>
                  <a:ext uri="{FF2B5EF4-FFF2-40B4-BE49-F238E27FC236}">
                    <a16:creationId xmlns:a16="http://schemas.microsoft.com/office/drawing/2014/main" id="{233FC3B5-36DE-E5D7-72C7-FB72DDF58E08}"/>
                  </a:ext>
                </a:extLst>
              </p:cNvPr>
              <p:cNvSpPr/>
              <p:nvPr/>
            </p:nvSpPr>
            <p:spPr>
              <a:xfrm>
                <a:off x="11262589" y="4519810"/>
                <a:ext cx="1917323" cy="1573155"/>
              </a:xfrm>
              <a:custGeom>
                <a:avLst/>
                <a:gdLst>
                  <a:gd name="connsiteX0" fmla="*/ 865899 w 1831319"/>
                  <a:gd name="connsiteY0" fmla="*/ 813 h 1490541"/>
                  <a:gd name="connsiteX1" fmla="*/ 599199 w 1831319"/>
                  <a:gd name="connsiteY1" fmla="*/ 419913 h 1490541"/>
                  <a:gd name="connsiteX2" fmla="*/ 53099 w 1831319"/>
                  <a:gd name="connsiteY2" fmla="*/ 737413 h 1490541"/>
                  <a:gd name="connsiteX3" fmla="*/ 78499 w 1831319"/>
                  <a:gd name="connsiteY3" fmla="*/ 813613 h 1490541"/>
                  <a:gd name="connsiteX4" fmla="*/ 561099 w 1831319"/>
                  <a:gd name="connsiteY4" fmla="*/ 1156513 h 1490541"/>
                  <a:gd name="connsiteX5" fmla="*/ 1234199 w 1831319"/>
                  <a:gd name="connsiteY5" fmla="*/ 1486713 h 1490541"/>
                  <a:gd name="connsiteX6" fmla="*/ 1818399 w 1831319"/>
                  <a:gd name="connsiteY6" fmla="*/ 927913 h 1490541"/>
                  <a:gd name="connsiteX7" fmla="*/ 1577099 w 1831319"/>
                  <a:gd name="connsiteY7" fmla="*/ 331013 h 1490541"/>
                  <a:gd name="connsiteX8" fmla="*/ 865899 w 1831319"/>
                  <a:gd name="connsiteY8" fmla="*/ 813 h 1490541"/>
                  <a:gd name="connsiteX0" fmla="*/ 865899 w 1831319"/>
                  <a:gd name="connsiteY0" fmla="*/ 12861 h 1502589"/>
                  <a:gd name="connsiteX1" fmla="*/ 599199 w 1831319"/>
                  <a:gd name="connsiteY1" fmla="*/ 431961 h 1502589"/>
                  <a:gd name="connsiteX2" fmla="*/ 53099 w 1831319"/>
                  <a:gd name="connsiteY2" fmla="*/ 749461 h 1502589"/>
                  <a:gd name="connsiteX3" fmla="*/ 78499 w 1831319"/>
                  <a:gd name="connsiteY3" fmla="*/ 825661 h 1502589"/>
                  <a:gd name="connsiteX4" fmla="*/ 561099 w 1831319"/>
                  <a:gd name="connsiteY4" fmla="*/ 1168561 h 1502589"/>
                  <a:gd name="connsiteX5" fmla="*/ 1234199 w 1831319"/>
                  <a:gd name="connsiteY5" fmla="*/ 1498761 h 1502589"/>
                  <a:gd name="connsiteX6" fmla="*/ 1818399 w 1831319"/>
                  <a:gd name="connsiteY6" fmla="*/ 939961 h 1502589"/>
                  <a:gd name="connsiteX7" fmla="*/ 1577099 w 1831319"/>
                  <a:gd name="connsiteY7" fmla="*/ 343061 h 1502589"/>
                  <a:gd name="connsiteX8" fmla="*/ 865899 w 1831319"/>
                  <a:gd name="connsiteY8" fmla="*/ 12861 h 15025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31319" h="1502589">
                    <a:moveTo>
                      <a:pt x="865899" y="12861"/>
                    </a:moveTo>
                    <a:cubicBezTo>
                      <a:pt x="736254" y="-74715"/>
                      <a:pt x="734666" y="309194"/>
                      <a:pt x="599199" y="431961"/>
                    </a:cubicBezTo>
                    <a:cubicBezTo>
                      <a:pt x="463732" y="554728"/>
                      <a:pt x="139882" y="683844"/>
                      <a:pt x="53099" y="749461"/>
                    </a:cubicBezTo>
                    <a:cubicBezTo>
                      <a:pt x="-33684" y="815078"/>
                      <a:pt x="-6168" y="755811"/>
                      <a:pt x="78499" y="825661"/>
                    </a:cubicBezTo>
                    <a:cubicBezTo>
                      <a:pt x="163166" y="895511"/>
                      <a:pt x="368482" y="1056378"/>
                      <a:pt x="561099" y="1168561"/>
                    </a:cubicBezTo>
                    <a:cubicBezTo>
                      <a:pt x="753716" y="1280744"/>
                      <a:pt x="1024649" y="1536861"/>
                      <a:pt x="1234199" y="1498761"/>
                    </a:cubicBezTo>
                    <a:cubicBezTo>
                      <a:pt x="1443749" y="1460661"/>
                      <a:pt x="1761249" y="1132578"/>
                      <a:pt x="1818399" y="939961"/>
                    </a:cubicBezTo>
                    <a:cubicBezTo>
                      <a:pt x="1875549" y="747344"/>
                      <a:pt x="1733732" y="497578"/>
                      <a:pt x="1577099" y="343061"/>
                    </a:cubicBezTo>
                    <a:cubicBezTo>
                      <a:pt x="1420466" y="188544"/>
                      <a:pt x="995544" y="100437"/>
                      <a:pt x="865899" y="12861"/>
                    </a:cubicBez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817813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그룹 48">
            <a:extLst>
              <a:ext uri="{FF2B5EF4-FFF2-40B4-BE49-F238E27FC236}">
                <a16:creationId xmlns:a16="http://schemas.microsoft.com/office/drawing/2014/main" id="{AD68FB76-5776-6312-4528-77A3525B2FC2}"/>
              </a:ext>
            </a:extLst>
          </p:cNvPr>
          <p:cNvGrpSpPr/>
          <p:nvPr/>
        </p:nvGrpSpPr>
        <p:grpSpPr>
          <a:xfrm>
            <a:off x="164878" y="1055087"/>
            <a:ext cx="11880000" cy="5693447"/>
            <a:chOff x="156000" y="166887"/>
            <a:chExt cx="11880000" cy="6588000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A6308DD4-77F6-4417-3869-5B7B4A19072F}"/>
                </a:ext>
              </a:extLst>
            </p:cNvPr>
            <p:cNvSpPr/>
            <p:nvPr/>
          </p:nvSpPr>
          <p:spPr>
            <a:xfrm>
              <a:off x="308399" y="322944"/>
              <a:ext cx="11604169" cy="6276767"/>
            </a:xfrm>
            <a:prstGeom prst="rect">
              <a:avLst/>
            </a:prstGeom>
            <a:pattFill prst="lgGrid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>
              <a:noFill/>
            </a:ln>
            <a:effectLst>
              <a:outerShdw dist="152400" dir="2700000" algn="tl" rotWithShape="0">
                <a:prstClr val="black">
                  <a:alpha val="1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0F30DD08-83AC-3E99-21C9-C6A3A7E4BA1F}"/>
                </a:ext>
              </a:extLst>
            </p:cNvPr>
            <p:cNvCxnSpPr>
              <a:cxnSpLocks/>
            </p:cNvCxnSpPr>
            <p:nvPr/>
          </p:nvCxnSpPr>
          <p:spPr>
            <a:xfrm>
              <a:off x="156000" y="322944"/>
              <a:ext cx="11880000" cy="0"/>
            </a:xfrm>
            <a:prstGeom prst="line">
              <a:avLst/>
            </a:prstGeom>
            <a:ln w="60325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0FDA8519-C234-F159-D16C-5B59DE67056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-2985601" y="3460887"/>
              <a:ext cx="6588000" cy="0"/>
            </a:xfrm>
            <a:prstGeom prst="line">
              <a:avLst/>
            </a:prstGeom>
            <a:ln w="60325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533068BB-23F7-8FE1-CA5D-AD40138A6ADB}"/>
                </a:ext>
              </a:extLst>
            </p:cNvPr>
            <p:cNvCxnSpPr>
              <a:cxnSpLocks/>
            </p:cNvCxnSpPr>
            <p:nvPr/>
          </p:nvCxnSpPr>
          <p:spPr>
            <a:xfrm>
              <a:off x="156000" y="6599715"/>
              <a:ext cx="11880000" cy="0"/>
            </a:xfrm>
            <a:prstGeom prst="line">
              <a:avLst/>
            </a:prstGeom>
            <a:ln w="60325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A1AE5C0A-E354-B86E-45E8-EA859959DF0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618572" y="3460887"/>
              <a:ext cx="6588000" cy="0"/>
            </a:xfrm>
            <a:prstGeom prst="line">
              <a:avLst/>
            </a:prstGeom>
            <a:ln w="60325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평행 사변형 14">
            <a:extLst>
              <a:ext uri="{FF2B5EF4-FFF2-40B4-BE49-F238E27FC236}">
                <a16:creationId xmlns:a16="http://schemas.microsoft.com/office/drawing/2014/main" id="{6E038511-C8EB-97CF-0D69-1A74B402A262}"/>
              </a:ext>
            </a:extLst>
          </p:cNvPr>
          <p:cNvSpPr/>
          <p:nvPr/>
        </p:nvSpPr>
        <p:spPr>
          <a:xfrm>
            <a:off x="5026285" y="577695"/>
            <a:ext cx="2160000" cy="185497"/>
          </a:xfrm>
          <a:prstGeom prst="parallelogram">
            <a:avLst/>
          </a:prstGeom>
          <a:gradFill flip="none" rotWithShape="1">
            <a:gsLst>
              <a:gs pos="0">
                <a:srgbClr val="67FE2A">
                  <a:alpha val="49804"/>
                </a:srgbClr>
              </a:gs>
              <a:gs pos="96000">
                <a:srgbClr val="67FE2A">
                  <a:alpha val="50000"/>
                </a:srgbClr>
              </a:gs>
              <a:gs pos="98000">
                <a:srgbClr val="67FE2A">
                  <a:alpha val="80000"/>
                </a:srgbClr>
              </a:gs>
              <a:gs pos="100000">
                <a:srgbClr val="67FE2A">
                  <a:alpha val="50000"/>
                </a:srgbClr>
              </a:gs>
            </a:gsLst>
            <a:lin ang="6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E3FEBBF-8FB7-95DF-B77C-A70DBAFC40D6}"/>
              </a:ext>
            </a:extLst>
          </p:cNvPr>
          <p:cNvSpPr txBox="1"/>
          <p:nvPr/>
        </p:nvSpPr>
        <p:spPr>
          <a:xfrm>
            <a:off x="4342447" y="173412"/>
            <a:ext cx="3504984" cy="8485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4000"/>
              </a:lnSpc>
              <a:defRPr/>
            </a:pPr>
            <a:r>
              <a:rPr lang="ko-KR" altLang="en-US" sz="3200" kern="0" dirty="0">
                <a:ln w="9525"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a카레이서" panose="02020600000000000000" pitchFamily="18" charset="-127"/>
                <a:ea typeface="a카레이서" panose="02020600000000000000" pitchFamily="18" charset="-127"/>
              </a:rPr>
              <a:t>역할분담</a:t>
            </a:r>
            <a:endParaRPr lang="en-US" altLang="ko-KR" sz="3200" kern="0" dirty="0">
              <a:ln w="9525">
                <a:noFill/>
              </a:ln>
              <a:solidFill>
                <a:prstClr val="black">
                  <a:lumMod val="85000"/>
                  <a:lumOff val="15000"/>
                </a:prstClr>
              </a:solidFill>
              <a:latin typeface="a카레이서" panose="02020600000000000000" pitchFamily="18" charset="-127"/>
              <a:ea typeface="a카레이서" panose="02020600000000000000" pitchFamily="18" charset="-127"/>
            </a:endParaRPr>
          </a:p>
          <a:p>
            <a:pPr algn="ctr">
              <a:lnSpc>
                <a:spcPct val="114000"/>
              </a:lnSpc>
              <a:defRPr/>
            </a:pPr>
            <a:r>
              <a:rPr lang="en-US" altLang="ko-KR" sz="1200" i="1" kern="0" dirty="0">
                <a:solidFill>
                  <a:schemeClr val="accent3"/>
                </a:solidFill>
                <a:latin typeface="a카레이서" panose="02020600000000000000" pitchFamily="18" charset="-127"/>
                <a:ea typeface="a카레이서" panose="02020600000000000000" pitchFamily="18" charset="-127"/>
              </a:rPr>
              <a:t>Photo Search by Sketch</a:t>
            </a:r>
            <a:endParaRPr lang="ko-KR" altLang="en-US" sz="1200" i="1" dirty="0">
              <a:solidFill>
                <a:schemeClr val="accent3"/>
              </a:solidFill>
              <a:latin typeface="a카레이서" panose="02020600000000000000" pitchFamily="18" charset="-127"/>
              <a:ea typeface="a카레이서" panose="02020600000000000000" pitchFamily="18" charset="-127"/>
            </a:endParaRP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A94219A7-DBE3-4EB6-B784-976369A89775}"/>
              </a:ext>
            </a:extLst>
          </p:cNvPr>
          <p:cNvGrpSpPr/>
          <p:nvPr/>
        </p:nvGrpSpPr>
        <p:grpSpPr>
          <a:xfrm>
            <a:off x="1114331" y="3351768"/>
            <a:ext cx="401655" cy="348049"/>
            <a:chOff x="1384902" y="3142827"/>
            <a:chExt cx="401655" cy="348049"/>
          </a:xfrm>
        </p:grpSpPr>
        <p:sp>
          <p:nvSpPr>
            <p:cNvPr id="13" name="자유형 48">
              <a:extLst>
                <a:ext uri="{FF2B5EF4-FFF2-40B4-BE49-F238E27FC236}">
                  <a16:creationId xmlns:a16="http://schemas.microsoft.com/office/drawing/2014/main" id="{E1749D01-E7AE-78D4-079B-B98ECA6B5904}"/>
                </a:ext>
              </a:extLst>
            </p:cNvPr>
            <p:cNvSpPr/>
            <p:nvPr/>
          </p:nvSpPr>
          <p:spPr>
            <a:xfrm rot="10800000">
              <a:off x="1430334" y="3154250"/>
              <a:ext cx="285616" cy="336626"/>
            </a:xfrm>
            <a:custGeom>
              <a:avLst/>
              <a:gdLst>
                <a:gd name="connsiteX0" fmla="*/ 0 w 581891"/>
                <a:gd name="connsiteY0" fmla="*/ 0 h 615142"/>
                <a:gd name="connsiteX1" fmla="*/ 0 w 581891"/>
                <a:gd name="connsiteY1" fmla="*/ 615142 h 615142"/>
                <a:gd name="connsiteX2" fmla="*/ 581891 w 581891"/>
                <a:gd name="connsiteY2" fmla="*/ 615142 h 615142"/>
                <a:gd name="connsiteX0" fmla="*/ 0 w 581891"/>
                <a:gd name="connsiteY0" fmla="*/ 0 h 615142"/>
                <a:gd name="connsiteX1" fmla="*/ 0 w 581891"/>
                <a:gd name="connsiteY1" fmla="*/ 615142 h 615142"/>
                <a:gd name="connsiteX2" fmla="*/ 581891 w 581891"/>
                <a:gd name="connsiteY2" fmla="*/ 577042 h 615142"/>
                <a:gd name="connsiteX0" fmla="*/ 0 w 607291"/>
                <a:gd name="connsiteY0" fmla="*/ 0 h 615142"/>
                <a:gd name="connsiteX1" fmla="*/ 0 w 607291"/>
                <a:gd name="connsiteY1" fmla="*/ 615142 h 615142"/>
                <a:gd name="connsiteX2" fmla="*/ 607291 w 607291"/>
                <a:gd name="connsiteY2" fmla="*/ 615142 h 615142"/>
                <a:gd name="connsiteX0" fmla="*/ 25400 w 607291"/>
                <a:gd name="connsiteY0" fmla="*/ 0 h 615142"/>
                <a:gd name="connsiteX1" fmla="*/ 0 w 607291"/>
                <a:gd name="connsiteY1" fmla="*/ 615142 h 615142"/>
                <a:gd name="connsiteX2" fmla="*/ 607291 w 607291"/>
                <a:gd name="connsiteY2" fmla="*/ 615142 h 615142"/>
                <a:gd name="connsiteX0" fmla="*/ 25400 w 523947"/>
                <a:gd name="connsiteY0" fmla="*/ 0 h 617523"/>
                <a:gd name="connsiteX1" fmla="*/ 0 w 523947"/>
                <a:gd name="connsiteY1" fmla="*/ 615142 h 617523"/>
                <a:gd name="connsiteX2" fmla="*/ 523947 w 523947"/>
                <a:gd name="connsiteY2" fmla="*/ 617523 h 617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23947" h="617523">
                  <a:moveTo>
                    <a:pt x="25400" y="0"/>
                  </a:moveTo>
                  <a:lnTo>
                    <a:pt x="0" y="615142"/>
                  </a:lnTo>
                  <a:lnTo>
                    <a:pt x="523947" y="617523"/>
                  </a:lnTo>
                </a:path>
              </a:pathLst>
            </a:custGeom>
            <a:noFill/>
            <a:ln w="25400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자유형 49">
              <a:extLst>
                <a:ext uri="{FF2B5EF4-FFF2-40B4-BE49-F238E27FC236}">
                  <a16:creationId xmlns:a16="http://schemas.microsoft.com/office/drawing/2014/main" id="{E7D2D241-1090-CC1A-32F3-506A27FB6F03}"/>
                </a:ext>
              </a:extLst>
            </p:cNvPr>
            <p:cNvSpPr/>
            <p:nvPr/>
          </p:nvSpPr>
          <p:spPr>
            <a:xfrm>
              <a:off x="1384902" y="3142827"/>
              <a:ext cx="331049" cy="335329"/>
            </a:xfrm>
            <a:custGeom>
              <a:avLst/>
              <a:gdLst>
                <a:gd name="connsiteX0" fmla="*/ 0 w 581891"/>
                <a:gd name="connsiteY0" fmla="*/ 0 h 615142"/>
                <a:gd name="connsiteX1" fmla="*/ 0 w 581891"/>
                <a:gd name="connsiteY1" fmla="*/ 615142 h 615142"/>
                <a:gd name="connsiteX2" fmla="*/ 581891 w 581891"/>
                <a:gd name="connsiteY2" fmla="*/ 615142 h 615142"/>
                <a:gd name="connsiteX0" fmla="*/ 0 w 581891"/>
                <a:gd name="connsiteY0" fmla="*/ 0 h 615142"/>
                <a:gd name="connsiteX1" fmla="*/ 0 w 581891"/>
                <a:gd name="connsiteY1" fmla="*/ 615142 h 615142"/>
                <a:gd name="connsiteX2" fmla="*/ 581891 w 581891"/>
                <a:gd name="connsiteY2" fmla="*/ 577042 h 615142"/>
                <a:gd name="connsiteX0" fmla="*/ 0 w 607291"/>
                <a:gd name="connsiteY0" fmla="*/ 0 h 615142"/>
                <a:gd name="connsiteX1" fmla="*/ 0 w 607291"/>
                <a:gd name="connsiteY1" fmla="*/ 615142 h 615142"/>
                <a:gd name="connsiteX2" fmla="*/ 607291 w 607291"/>
                <a:gd name="connsiteY2" fmla="*/ 615142 h 615142"/>
                <a:gd name="connsiteX0" fmla="*/ 25400 w 607291"/>
                <a:gd name="connsiteY0" fmla="*/ 0 h 615142"/>
                <a:gd name="connsiteX1" fmla="*/ 0 w 607291"/>
                <a:gd name="connsiteY1" fmla="*/ 615142 h 615142"/>
                <a:gd name="connsiteX2" fmla="*/ 607291 w 607291"/>
                <a:gd name="connsiteY2" fmla="*/ 615142 h 615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07291" h="615142">
                  <a:moveTo>
                    <a:pt x="25400" y="0"/>
                  </a:moveTo>
                  <a:lnTo>
                    <a:pt x="0" y="615142"/>
                  </a:lnTo>
                  <a:lnTo>
                    <a:pt x="607291" y="615142"/>
                  </a:lnTo>
                </a:path>
              </a:pathLst>
            </a:custGeom>
            <a:noFill/>
            <a:ln w="25400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자유형 11">
              <a:extLst>
                <a:ext uri="{FF2B5EF4-FFF2-40B4-BE49-F238E27FC236}">
                  <a16:creationId xmlns:a16="http://schemas.microsoft.com/office/drawing/2014/main" id="{9B8BB2EB-B62B-FFFD-0960-CD7A5F165048}"/>
                </a:ext>
              </a:extLst>
            </p:cNvPr>
            <p:cNvSpPr/>
            <p:nvPr/>
          </p:nvSpPr>
          <p:spPr>
            <a:xfrm>
              <a:off x="1470073" y="3198958"/>
              <a:ext cx="316484" cy="197802"/>
            </a:xfrm>
            <a:custGeom>
              <a:avLst/>
              <a:gdLst>
                <a:gd name="connsiteX0" fmla="*/ 0 w 580571"/>
                <a:gd name="connsiteY0" fmla="*/ 29028 h 362857"/>
                <a:gd name="connsiteX1" fmla="*/ 101600 w 580571"/>
                <a:gd name="connsiteY1" fmla="*/ 362857 h 362857"/>
                <a:gd name="connsiteX2" fmla="*/ 580571 w 580571"/>
                <a:gd name="connsiteY2" fmla="*/ 0 h 362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0571" h="362857">
                  <a:moveTo>
                    <a:pt x="0" y="29028"/>
                  </a:moveTo>
                  <a:lnTo>
                    <a:pt x="101600" y="362857"/>
                  </a:lnTo>
                  <a:lnTo>
                    <a:pt x="580571" y="0"/>
                  </a:lnTo>
                </a:path>
              </a:pathLst>
            </a:custGeom>
            <a:noFill/>
            <a:ln w="76200" cap="rnd">
              <a:solidFill>
                <a:srgbClr val="DB6B5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30D2B155-960D-7D93-6AC3-14C6E8170AED}"/>
              </a:ext>
            </a:extLst>
          </p:cNvPr>
          <p:cNvSpPr txBox="1"/>
          <p:nvPr/>
        </p:nvSpPr>
        <p:spPr>
          <a:xfrm>
            <a:off x="1944444" y="2522747"/>
            <a:ext cx="20574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>
                <a:latin typeface="a타이틀고딕4" panose="02020600000000000000" pitchFamily="18" charset="-127"/>
                <a:ea typeface="a타이틀고딕4" panose="02020600000000000000" pitchFamily="18" charset="-127"/>
              </a:rPr>
              <a:t>임준표</a:t>
            </a:r>
            <a:endParaRPr lang="ko-KR" altLang="en-US" sz="2800" dirty="0">
              <a:latin typeface="a타이틀고딕4" panose="02020600000000000000" pitchFamily="18" charset="-127"/>
              <a:ea typeface="a타이틀고딕4" panose="02020600000000000000" pitchFamily="18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BB7B243-E16F-DC0A-1C54-EB20120C1FE5}"/>
              </a:ext>
            </a:extLst>
          </p:cNvPr>
          <p:cNvSpPr txBox="1"/>
          <p:nvPr/>
        </p:nvSpPr>
        <p:spPr>
          <a:xfrm>
            <a:off x="1591035" y="3319377"/>
            <a:ext cx="26095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Sketch </a:t>
            </a:r>
            <a:r>
              <a:rPr lang="ko-KR" altLang="en-US" sz="20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→ 좌표 데이터</a:t>
            </a:r>
            <a:endParaRPr lang="en-US" altLang="ko-KR" sz="2000" dirty="0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537B10C-3825-B3AB-8770-9453D8F165BE}"/>
              </a:ext>
            </a:extLst>
          </p:cNvPr>
          <p:cNvSpPr txBox="1"/>
          <p:nvPr/>
        </p:nvSpPr>
        <p:spPr>
          <a:xfrm>
            <a:off x="1591035" y="4027275"/>
            <a:ext cx="41636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Quick draw </a:t>
            </a:r>
            <a:r>
              <a:rPr lang="en-US" altLang="ko-KR" sz="2000" dirty="0" err="1">
                <a:latin typeface="a타이틀고딕2" panose="02020600000000000000" pitchFamily="18" charset="-127"/>
                <a:ea typeface="a타이틀고딕2" panose="02020600000000000000" pitchFamily="18" charset="-127"/>
              </a:rPr>
              <a:t>api</a:t>
            </a:r>
            <a:r>
              <a:rPr lang="en-US" altLang="ko-KR" sz="20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 data training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D2FC0F7-2861-563A-41AE-81E0B5602774}"/>
              </a:ext>
            </a:extLst>
          </p:cNvPr>
          <p:cNvSpPr txBox="1"/>
          <p:nvPr/>
        </p:nvSpPr>
        <p:spPr>
          <a:xfrm>
            <a:off x="1591035" y="4716992"/>
            <a:ext cx="51046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면담보고서 </a:t>
            </a:r>
            <a:r>
              <a:rPr lang="en-US" altLang="ko-KR" sz="20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+ </a:t>
            </a:r>
            <a:r>
              <a:rPr lang="ko-KR" altLang="en-US" sz="20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중간보고서 </a:t>
            </a:r>
            <a:r>
              <a:rPr lang="en-US" altLang="ko-KR" sz="20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+ </a:t>
            </a:r>
            <a:r>
              <a:rPr lang="ko-KR" altLang="en-US" sz="20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최종보고서 작성</a:t>
            </a:r>
            <a:endParaRPr lang="en-US" altLang="ko-KR" sz="2000" dirty="0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5FC251F7-CC6D-316E-DEE9-40F53DAE3C61}"/>
              </a:ext>
            </a:extLst>
          </p:cNvPr>
          <p:cNvSpPr txBox="1"/>
          <p:nvPr/>
        </p:nvSpPr>
        <p:spPr>
          <a:xfrm>
            <a:off x="7753165" y="2540511"/>
            <a:ext cx="20574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>
                <a:latin typeface="a타이틀고딕4" panose="02020600000000000000" pitchFamily="18" charset="-127"/>
                <a:ea typeface="a타이틀고딕4" panose="02020600000000000000" pitchFamily="18" charset="-127"/>
              </a:rPr>
              <a:t>이은광</a:t>
            </a:r>
            <a:endParaRPr lang="ko-KR" altLang="en-US" sz="2800" dirty="0">
              <a:latin typeface="a타이틀고딕4" panose="02020600000000000000" pitchFamily="18" charset="-127"/>
              <a:ea typeface="a타이틀고딕4" panose="02020600000000000000" pitchFamily="18" charset="-127"/>
            </a:endParaRPr>
          </a:p>
        </p:txBody>
      </p:sp>
      <p:pic>
        <p:nvPicPr>
          <p:cNvPr id="58" name="그림 57" descr="텍스트이(가) 표시된 사진&#10;&#10;자동 생성된 설명">
            <a:extLst>
              <a:ext uri="{FF2B5EF4-FFF2-40B4-BE49-F238E27FC236}">
                <a16:creationId xmlns:a16="http://schemas.microsoft.com/office/drawing/2014/main" id="{97660B27-E231-1427-5C02-9D92D44B5D7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751" y="2093310"/>
            <a:ext cx="868967" cy="868967"/>
          </a:xfrm>
          <a:prstGeom prst="rect">
            <a:avLst/>
          </a:prstGeom>
        </p:spPr>
      </p:pic>
      <p:pic>
        <p:nvPicPr>
          <p:cNvPr id="60" name="그림 59" descr="텍스트이(가) 표시된 사진&#10;&#10;자동 생성된 설명">
            <a:extLst>
              <a:ext uri="{FF2B5EF4-FFF2-40B4-BE49-F238E27FC236}">
                <a16:creationId xmlns:a16="http://schemas.microsoft.com/office/drawing/2014/main" id="{FABE4B00-7814-5D51-EECC-C0315BF5E65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9725" y="2098494"/>
            <a:ext cx="868967" cy="868967"/>
          </a:xfrm>
          <a:prstGeom prst="rect">
            <a:avLst/>
          </a:prstGeom>
        </p:spPr>
      </p:pic>
      <p:grpSp>
        <p:nvGrpSpPr>
          <p:cNvPr id="61" name="그룹 60">
            <a:extLst>
              <a:ext uri="{FF2B5EF4-FFF2-40B4-BE49-F238E27FC236}">
                <a16:creationId xmlns:a16="http://schemas.microsoft.com/office/drawing/2014/main" id="{517AACDC-B4E2-E833-9097-9EEAA48DC17D}"/>
              </a:ext>
            </a:extLst>
          </p:cNvPr>
          <p:cNvGrpSpPr/>
          <p:nvPr/>
        </p:nvGrpSpPr>
        <p:grpSpPr>
          <a:xfrm>
            <a:off x="1114331" y="4047594"/>
            <a:ext cx="401655" cy="348049"/>
            <a:chOff x="1384902" y="3142827"/>
            <a:chExt cx="401655" cy="348049"/>
          </a:xfrm>
        </p:grpSpPr>
        <p:sp>
          <p:nvSpPr>
            <p:cNvPr id="62" name="자유형 48">
              <a:extLst>
                <a:ext uri="{FF2B5EF4-FFF2-40B4-BE49-F238E27FC236}">
                  <a16:creationId xmlns:a16="http://schemas.microsoft.com/office/drawing/2014/main" id="{D51CE77F-92D9-55BA-64F1-110DABE14181}"/>
                </a:ext>
              </a:extLst>
            </p:cNvPr>
            <p:cNvSpPr/>
            <p:nvPr/>
          </p:nvSpPr>
          <p:spPr>
            <a:xfrm rot="10800000">
              <a:off x="1430334" y="3154250"/>
              <a:ext cx="285616" cy="336626"/>
            </a:xfrm>
            <a:custGeom>
              <a:avLst/>
              <a:gdLst>
                <a:gd name="connsiteX0" fmla="*/ 0 w 581891"/>
                <a:gd name="connsiteY0" fmla="*/ 0 h 615142"/>
                <a:gd name="connsiteX1" fmla="*/ 0 w 581891"/>
                <a:gd name="connsiteY1" fmla="*/ 615142 h 615142"/>
                <a:gd name="connsiteX2" fmla="*/ 581891 w 581891"/>
                <a:gd name="connsiteY2" fmla="*/ 615142 h 615142"/>
                <a:gd name="connsiteX0" fmla="*/ 0 w 581891"/>
                <a:gd name="connsiteY0" fmla="*/ 0 h 615142"/>
                <a:gd name="connsiteX1" fmla="*/ 0 w 581891"/>
                <a:gd name="connsiteY1" fmla="*/ 615142 h 615142"/>
                <a:gd name="connsiteX2" fmla="*/ 581891 w 581891"/>
                <a:gd name="connsiteY2" fmla="*/ 577042 h 615142"/>
                <a:gd name="connsiteX0" fmla="*/ 0 w 607291"/>
                <a:gd name="connsiteY0" fmla="*/ 0 h 615142"/>
                <a:gd name="connsiteX1" fmla="*/ 0 w 607291"/>
                <a:gd name="connsiteY1" fmla="*/ 615142 h 615142"/>
                <a:gd name="connsiteX2" fmla="*/ 607291 w 607291"/>
                <a:gd name="connsiteY2" fmla="*/ 615142 h 615142"/>
                <a:gd name="connsiteX0" fmla="*/ 25400 w 607291"/>
                <a:gd name="connsiteY0" fmla="*/ 0 h 615142"/>
                <a:gd name="connsiteX1" fmla="*/ 0 w 607291"/>
                <a:gd name="connsiteY1" fmla="*/ 615142 h 615142"/>
                <a:gd name="connsiteX2" fmla="*/ 607291 w 607291"/>
                <a:gd name="connsiteY2" fmla="*/ 615142 h 615142"/>
                <a:gd name="connsiteX0" fmla="*/ 25400 w 523947"/>
                <a:gd name="connsiteY0" fmla="*/ 0 h 617523"/>
                <a:gd name="connsiteX1" fmla="*/ 0 w 523947"/>
                <a:gd name="connsiteY1" fmla="*/ 615142 h 617523"/>
                <a:gd name="connsiteX2" fmla="*/ 523947 w 523947"/>
                <a:gd name="connsiteY2" fmla="*/ 617523 h 617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23947" h="617523">
                  <a:moveTo>
                    <a:pt x="25400" y="0"/>
                  </a:moveTo>
                  <a:lnTo>
                    <a:pt x="0" y="615142"/>
                  </a:lnTo>
                  <a:lnTo>
                    <a:pt x="523947" y="617523"/>
                  </a:lnTo>
                </a:path>
              </a:pathLst>
            </a:custGeom>
            <a:noFill/>
            <a:ln w="25400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자유형 49">
              <a:extLst>
                <a:ext uri="{FF2B5EF4-FFF2-40B4-BE49-F238E27FC236}">
                  <a16:creationId xmlns:a16="http://schemas.microsoft.com/office/drawing/2014/main" id="{75DC066C-71BC-C9F7-0DBB-0F28A324E292}"/>
                </a:ext>
              </a:extLst>
            </p:cNvPr>
            <p:cNvSpPr/>
            <p:nvPr/>
          </p:nvSpPr>
          <p:spPr>
            <a:xfrm>
              <a:off x="1384902" y="3142827"/>
              <a:ext cx="331049" cy="335329"/>
            </a:xfrm>
            <a:custGeom>
              <a:avLst/>
              <a:gdLst>
                <a:gd name="connsiteX0" fmla="*/ 0 w 581891"/>
                <a:gd name="connsiteY0" fmla="*/ 0 h 615142"/>
                <a:gd name="connsiteX1" fmla="*/ 0 w 581891"/>
                <a:gd name="connsiteY1" fmla="*/ 615142 h 615142"/>
                <a:gd name="connsiteX2" fmla="*/ 581891 w 581891"/>
                <a:gd name="connsiteY2" fmla="*/ 615142 h 615142"/>
                <a:gd name="connsiteX0" fmla="*/ 0 w 581891"/>
                <a:gd name="connsiteY0" fmla="*/ 0 h 615142"/>
                <a:gd name="connsiteX1" fmla="*/ 0 w 581891"/>
                <a:gd name="connsiteY1" fmla="*/ 615142 h 615142"/>
                <a:gd name="connsiteX2" fmla="*/ 581891 w 581891"/>
                <a:gd name="connsiteY2" fmla="*/ 577042 h 615142"/>
                <a:gd name="connsiteX0" fmla="*/ 0 w 607291"/>
                <a:gd name="connsiteY0" fmla="*/ 0 h 615142"/>
                <a:gd name="connsiteX1" fmla="*/ 0 w 607291"/>
                <a:gd name="connsiteY1" fmla="*/ 615142 h 615142"/>
                <a:gd name="connsiteX2" fmla="*/ 607291 w 607291"/>
                <a:gd name="connsiteY2" fmla="*/ 615142 h 615142"/>
                <a:gd name="connsiteX0" fmla="*/ 25400 w 607291"/>
                <a:gd name="connsiteY0" fmla="*/ 0 h 615142"/>
                <a:gd name="connsiteX1" fmla="*/ 0 w 607291"/>
                <a:gd name="connsiteY1" fmla="*/ 615142 h 615142"/>
                <a:gd name="connsiteX2" fmla="*/ 607291 w 607291"/>
                <a:gd name="connsiteY2" fmla="*/ 615142 h 615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07291" h="615142">
                  <a:moveTo>
                    <a:pt x="25400" y="0"/>
                  </a:moveTo>
                  <a:lnTo>
                    <a:pt x="0" y="615142"/>
                  </a:lnTo>
                  <a:lnTo>
                    <a:pt x="607291" y="615142"/>
                  </a:lnTo>
                </a:path>
              </a:pathLst>
            </a:custGeom>
            <a:noFill/>
            <a:ln w="25400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자유형 11">
              <a:extLst>
                <a:ext uri="{FF2B5EF4-FFF2-40B4-BE49-F238E27FC236}">
                  <a16:creationId xmlns:a16="http://schemas.microsoft.com/office/drawing/2014/main" id="{C26479E6-9D8B-A95A-A14F-2B20196E9D52}"/>
                </a:ext>
              </a:extLst>
            </p:cNvPr>
            <p:cNvSpPr/>
            <p:nvPr/>
          </p:nvSpPr>
          <p:spPr>
            <a:xfrm>
              <a:off x="1470073" y="3198958"/>
              <a:ext cx="316484" cy="197802"/>
            </a:xfrm>
            <a:custGeom>
              <a:avLst/>
              <a:gdLst>
                <a:gd name="connsiteX0" fmla="*/ 0 w 580571"/>
                <a:gd name="connsiteY0" fmla="*/ 29028 h 362857"/>
                <a:gd name="connsiteX1" fmla="*/ 101600 w 580571"/>
                <a:gd name="connsiteY1" fmla="*/ 362857 h 362857"/>
                <a:gd name="connsiteX2" fmla="*/ 580571 w 580571"/>
                <a:gd name="connsiteY2" fmla="*/ 0 h 362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0571" h="362857">
                  <a:moveTo>
                    <a:pt x="0" y="29028"/>
                  </a:moveTo>
                  <a:lnTo>
                    <a:pt x="101600" y="362857"/>
                  </a:lnTo>
                  <a:lnTo>
                    <a:pt x="580571" y="0"/>
                  </a:lnTo>
                </a:path>
              </a:pathLst>
            </a:custGeom>
            <a:noFill/>
            <a:ln w="76200" cap="rnd">
              <a:solidFill>
                <a:srgbClr val="DB6B5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697DCEE9-E8A7-07BF-2381-50776B78B205}"/>
              </a:ext>
            </a:extLst>
          </p:cNvPr>
          <p:cNvGrpSpPr/>
          <p:nvPr/>
        </p:nvGrpSpPr>
        <p:grpSpPr>
          <a:xfrm>
            <a:off x="1114331" y="4762015"/>
            <a:ext cx="401655" cy="348049"/>
            <a:chOff x="1384902" y="3142827"/>
            <a:chExt cx="401655" cy="348049"/>
          </a:xfrm>
        </p:grpSpPr>
        <p:sp>
          <p:nvSpPr>
            <p:cNvPr id="72" name="자유형 48">
              <a:extLst>
                <a:ext uri="{FF2B5EF4-FFF2-40B4-BE49-F238E27FC236}">
                  <a16:creationId xmlns:a16="http://schemas.microsoft.com/office/drawing/2014/main" id="{335A1733-9459-B40C-8D5C-14D3D21135DF}"/>
                </a:ext>
              </a:extLst>
            </p:cNvPr>
            <p:cNvSpPr/>
            <p:nvPr/>
          </p:nvSpPr>
          <p:spPr>
            <a:xfrm rot="10800000">
              <a:off x="1430334" y="3154250"/>
              <a:ext cx="285616" cy="336626"/>
            </a:xfrm>
            <a:custGeom>
              <a:avLst/>
              <a:gdLst>
                <a:gd name="connsiteX0" fmla="*/ 0 w 581891"/>
                <a:gd name="connsiteY0" fmla="*/ 0 h 615142"/>
                <a:gd name="connsiteX1" fmla="*/ 0 w 581891"/>
                <a:gd name="connsiteY1" fmla="*/ 615142 h 615142"/>
                <a:gd name="connsiteX2" fmla="*/ 581891 w 581891"/>
                <a:gd name="connsiteY2" fmla="*/ 615142 h 615142"/>
                <a:gd name="connsiteX0" fmla="*/ 0 w 581891"/>
                <a:gd name="connsiteY0" fmla="*/ 0 h 615142"/>
                <a:gd name="connsiteX1" fmla="*/ 0 w 581891"/>
                <a:gd name="connsiteY1" fmla="*/ 615142 h 615142"/>
                <a:gd name="connsiteX2" fmla="*/ 581891 w 581891"/>
                <a:gd name="connsiteY2" fmla="*/ 577042 h 615142"/>
                <a:gd name="connsiteX0" fmla="*/ 0 w 607291"/>
                <a:gd name="connsiteY0" fmla="*/ 0 h 615142"/>
                <a:gd name="connsiteX1" fmla="*/ 0 w 607291"/>
                <a:gd name="connsiteY1" fmla="*/ 615142 h 615142"/>
                <a:gd name="connsiteX2" fmla="*/ 607291 w 607291"/>
                <a:gd name="connsiteY2" fmla="*/ 615142 h 615142"/>
                <a:gd name="connsiteX0" fmla="*/ 25400 w 607291"/>
                <a:gd name="connsiteY0" fmla="*/ 0 h 615142"/>
                <a:gd name="connsiteX1" fmla="*/ 0 w 607291"/>
                <a:gd name="connsiteY1" fmla="*/ 615142 h 615142"/>
                <a:gd name="connsiteX2" fmla="*/ 607291 w 607291"/>
                <a:gd name="connsiteY2" fmla="*/ 615142 h 615142"/>
                <a:gd name="connsiteX0" fmla="*/ 25400 w 523947"/>
                <a:gd name="connsiteY0" fmla="*/ 0 h 617523"/>
                <a:gd name="connsiteX1" fmla="*/ 0 w 523947"/>
                <a:gd name="connsiteY1" fmla="*/ 615142 h 617523"/>
                <a:gd name="connsiteX2" fmla="*/ 523947 w 523947"/>
                <a:gd name="connsiteY2" fmla="*/ 617523 h 617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23947" h="617523">
                  <a:moveTo>
                    <a:pt x="25400" y="0"/>
                  </a:moveTo>
                  <a:lnTo>
                    <a:pt x="0" y="615142"/>
                  </a:lnTo>
                  <a:lnTo>
                    <a:pt x="523947" y="617523"/>
                  </a:lnTo>
                </a:path>
              </a:pathLst>
            </a:custGeom>
            <a:noFill/>
            <a:ln w="25400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자유형 49">
              <a:extLst>
                <a:ext uri="{FF2B5EF4-FFF2-40B4-BE49-F238E27FC236}">
                  <a16:creationId xmlns:a16="http://schemas.microsoft.com/office/drawing/2014/main" id="{9457BD70-9097-3A2B-29AB-64CDE212B623}"/>
                </a:ext>
              </a:extLst>
            </p:cNvPr>
            <p:cNvSpPr/>
            <p:nvPr/>
          </p:nvSpPr>
          <p:spPr>
            <a:xfrm>
              <a:off x="1384902" y="3142827"/>
              <a:ext cx="331049" cy="335329"/>
            </a:xfrm>
            <a:custGeom>
              <a:avLst/>
              <a:gdLst>
                <a:gd name="connsiteX0" fmla="*/ 0 w 581891"/>
                <a:gd name="connsiteY0" fmla="*/ 0 h 615142"/>
                <a:gd name="connsiteX1" fmla="*/ 0 w 581891"/>
                <a:gd name="connsiteY1" fmla="*/ 615142 h 615142"/>
                <a:gd name="connsiteX2" fmla="*/ 581891 w 581891"/>
                <a:gd name="connsiteY2" fmla="*/ 615142 h 615142"/>
                <a:gd name="connsiteX0" fmla="*/ 0 w 581891"/>
                <a:gd name="connsiteY0" fmla="*/ 0 h 615142"/>
                <a:gd name="connsiteX1" fmla="*/ 0 w 581891"/>
                <a:gd name="connsiteY1" fmla="*/ 615142 h 615142"/>
                <a:gd name="connsiteX2" fmla="*/ 581891 w 581891"/>
                <a:gd name="connsiteY2" fmla="*/ 577042 h 615142"/>
                <a:gd name="connsiteX0" fmla="*/ 0 w 607291"/>
                <a:gd name="connsiteY0" fmla="*/ 0 h 615142"/>
                <a:gd name="connsiteX1" fmla="*/ 0 w 607291"/>
                <a:gd name="connsiteY1" fmla="*/ 615142 h 615142"/>
                <a:gd name="connsiteX2" fmla="*/ 607291 w 607291"/>
                <a:gd name="connsiteY2" fmla="*/ 615142 h 615142"/>
                <a:gd name="connsiteX0" fmla="*/ 25400 w 607291"/>
                <a:gd name="connsiteY0" fmla="*/ 0 h 615142"/>
                <a:gd name="connsiteX1" fmla="*/ 0 w 607291"/>
                <a:gd name="connsiteY1" fmla="*/ 615142 h 615142"/>
                <a:gd name="connsiteX2" fmla="*/ 607291 w 607291"/>
                <a:gd name="connsiteY2" fmla="*/ 615142 h 615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07291" h="615142">
                  <a:moveTo>
                    <a:pt x="25400" y="0"/>
                  </a:moveTo>
                  <a:lnTo>
                    <a:pt x="0" y="615142"/>
                  </a:lnTo>
                  <a:lnTo>
                    <a:pt x="607291" y="615142"/>
                  </a:lnTo>
                </a:path>
              </a:pathLst>
            </a:custGeom>
            <a:noFill/>
            <a:ln w="25400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자유형 11">
              <a:extLst>
                <a:ext uri="{FF2B5EF4-FFF2-40B4-BE49-F238E27FC236}">
                  <a16:creationId xmlns:a16="http://schemas.microsoft.com/office/drawing/2014/main" id="{119FFFAA-32F1-ECE0-2386-8248132DB485}"/>
                </a:ext>
              </a:extLst>
            </p:cNvPr>
            <p:cNvSpPr/>
            <p:nvPr/>
          </p:nvSpPr>
          <p:spPr>
            <a:xfrm>
              <a:off x="1470073" y="3198958"/>
              <a:ext cx="316484" cy="197802"/>
            </a:xfrm>
            <a:custGeom>
              <a:avLst/>
              <a:gdLst>
                <a:gd name="connsiteX0" fmla="*/ 0 w 580571"/>
                <a:gd name="connsiteY0" fmla="*/ 29028 h 362857"/>
                <a:gd name="connsiteX1" fmla="*/ 101600 w 580571"/>
                <a:gd name="connsiteY1" fmla="*/ 362857 h 362857"/>
                <a:gd name="connsiteX2" fmla="*/ 580571 w 580571"/>
                <a:gd name="connsiteY2" fmla="*/ 0 h 362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0571" h="362857">
                  <a:moveTo>
                    <a:pt x="0" y="29028"/>
                  </a:moveTo>
                  <a:lnTo>
                    <a:pt x="101600" y="362857"/>
                  </a:lnTo>
                  <a:lnTo>
                    <a:pt x="580571" y="0"/>
                  </a:lnTo>
                </a:path>
              </a:pathLst>
            </a:custGeom>
            <a:noFill/>
            <a:ln w="76200" cap="rnd">
              <a:solidFill>
                <a:srgbClr val="DB6B5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9B7FA563-438A-AAE0-C3B7-F43D88315ADC}"/>
              </a:ext>
            </a:extLst>
          </p:cNvPr>
          <p:cNvGrpSpPr/>
          <p:nvPr/>
        </p:nvGrpSpPr>
        <p:grpSpPr>
          <a:xfrm>
            <a:off x="6819725" y="3360646"/>
            <a:ext cx="401655" cy="348049"/>
            <a:chOff x="1384902" y="3142827"/>
            <a:chExt cx="401655" cy="348049"/>
          </a:xfrm>
        </p:grpSpPr>
        <p:sp>
          <p:nvSpPr>
            <p:cNvPr id="76" name="자유형 48">
              <a:extLst>
                <a:ext uri="{FF2B5EF4-FFF2-40B4-BE49-F238E27FC236}">
                  <a16:creationId xmlns:a16="http://schemas.microsoft.com/office/drawing/2014/main" id="{0835C040-D2F5-194A-5944-C58E7949F4B3}"/>
                </a:ext>
              </a:extLst>
            </p:cNvPr>
            <p:cNvSpPr/>
            <p:nvPr/>
          </p:nvSpPr>
          <p:spPr>
            <a:xfrm rot="10800000">
              <a:off x="1430334" y="3154250"/>
              <a:ext cx="285616" cy="336626"/>
            </a:xfrm>
            <a:custGeom>
              <a:avLst/>
              <a:gdLst>
                <a:gd name="connsiteX0" fmla="*/ 0 w 581891"/>
                <a:gd name="connsiteY0" fmla="*/ 0 h 615142"/>
                <a:gd name="connsiteX1" fmla="*/ 0 w 581891"/>
                <a:gd name="connsiteY1" fmla="*/ 615142 h 615142"/>
                <a:gd name="connsiteX2" fmla="*/ 581891 w 581891"/>
                <a:gd name="connsiteY2" fmla="*/ 615142 h 615142"/>
                <a:gd name="connsiteX0" fmla="*/ 0 w 581891"/>
                <a:gd name="connsiteY0" fmla="*/ 0 h 615142"/>
                <a:gd name="connsiteX1" fmla="*/ 0 w 581891"/>
                <a:gd name="connsiteY1" fmla="*/ 615142 h 615142"/>
                <a:gd name="connsiteX2" fmla="*/ 581891 w 581891"/>
                <a:gd name="connsiteY2" fmla="*/ 577042 h 615142"/>
                <a:gd name="connsiteX0" fmla="*/ 0 w 607291"/>
                <a:gd name="connsiteY0" fmla="*/ 0 h 615142"/>
                <a:gd name="connsiteX1" fmla="*/ 0 w 607291"/>
                <a:gd name="connsiteY1" fmla="*/ 615142 h 615142"/>
                <a:gd name="connsiteX2" fmla="*/ 607291 w 607291"/>
                <a:gd name="connsiteY2" fmla="*/ 615142 h 615142"/>
                <a:gd name="connsiteX0" fmla="*/ 25400 w 607291"/>
                <a:gd name="connsiteY0" fmla="*/ 0 h 615142"/>
                <a:gd name="connsiteX1" fmla="*/ 0 w 607291"/>
                <a:gd name="connsiteY1" fmla="*/ 615142 h 615142"/>
                <a:gd name="connsiteX2" fmla="*/ 607291 w 607291"/>
                <a:gd name="connsiteY2" fmla="*/ 615142 h 615142"/>
                <a:gd name="connsiteX0" fmla="*/ 25400 w 523947"/>
                <a:gd name="connsiteY0" fmla="*/ 0 h 617523"/>
                <a:gd name="connsiteX1" fmla="*/ 0 w 523947"/>
                <a:gd name="connsiteY1" fmla="*/ 615142 h 617523"/>
                <a:gd name="connsiteX2" fmla="*/ 523947 w 523947"/>
                <a:gd name="connsiteY2" fmla="*/ 617523 h 617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23947" h="617523">
                  <a:moveTo>
                    <a:pt x="25400" y="0"/>
                  </a:moveTo>
                  <a:lnTo>
                    <a:pt x="0" y="615142"/>
                  </a:lnTo>
                  <a:lnTo>
                    <a:pt x="523947" y="617523"/>
                  </a:lnTo>
                </a:path>
              </a:pathLst>
            </a:custGeom>
            <a:noFill/>
            <a:ln w="25400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자유형 49">
              <a:extLst>
                <a:ext uri="{FF2B5EF4-FFF2-40B4-BE49-F238E27FC236}">
                  <a16:creationId xmlns:a16="http://schemas.microsoft.com/office/drawing/2014/main" id="{B8621064-E737-D9C5-A496-88A07E7D61F3}"/>
                </a:ext>
              </a:extLst>
            </p:cNvPr>
            <p:cNvSpPr/>
            <p:nvPr/>
          </p:nvSpPr>
          <p:spPr>
            <a:xfrm>
              <a:off x="1384902" y="3142827"/>
              <a:ext cx="331049" cy="335329"/>
            </a:xfrm>
            <a:custGeom>
              <a:avLst/>
              <a:gdLst>
                <a:gd name="connsiteX0" fmla="*/ 0 w 581891"/>
                <a:gd name="connsiteY0" fmla="*/ 0 h 615142"/>
                <a:gd name="connsiteX1" fmla="*/ 0 w 581891"/>
                <a:gd name="connsiteY1" fmla="*/ 615142 h 615142"/>
                <a:gd name="connsiteX2" fmla="*/ 581891 w 581891"/>
                <a:gd name="connsiteY2" fmla="*/ 615142 h 615142"/>
                <a:gd name="connsiteX0" fmla="*/ 0 w 581891"/>
                <a:gd name="connsiteY0" fmla="*/ 0 h 615142"/>
                <a:gd name="connsiteX1" fmla="*/ 0 w 581891"/>
                <a:gd name="connsiteY1" fmla="*/ 615142 h 615142"/>
                <a:gd name="connsiteX2" fmla="*/ 581891 w 581891"/>
                <a:gd name="connsiteY2" fmla="*/ 577042 h 615142"/>
                <a:gd name="connsiteX0" fmla="*/ 0 w 607291"/>
                <a:gd name="connsiteY0" fmla="*/ 0 h 615142"/>
                <a:gd name="connsiteX1" fmla="*/ 0 w 607291"/>
                <a:gd name="connsiteY1" fmla="*/ 615142 h 615142"/>
                <a:gd name="connsiteX2" fmla="*/ 607291 w 607291"/>
                <a:gd name="connsiteY2" fmla="*/ 615142 h 615142"/>
                <a:gd name="connsiteX0" fmla="*/ 25400 w 607291"/>
                <a:gd name="connsiteY0" fmla="*/ 0 h 615142"/>
                <a:gd name="connsiteX1" fmla="*/ 0 w 607291"/>
                <a:gd name="connsiteY1" fmla="*/ 615142 h 615142"/>
                <a:gd name="connsiteX2" fmla="*/ 607291 w 607291"/>
                <a:gd name="connsiteY2" fmla="*/ 615142 h 615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07291" h="615142">
                  <a:moveTo>
                    <a:pt x="25400" y="0"/>
                  </a:moveTo>
                  <a:lnTo>
                    <a:pt x="0" y="615142"/>
                  </a:lnTo>
                  <a:lnTo>
                    <a:pt x="607291" y="615142"/>
                  </a:lnTo>
                </a:path>
              </a:pathLst>
            </a:custGeom>
            <a:noFill/>
            <a:ln w="25400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자유형 11">
              <a:extLst>
                <a:ext uri="{FF2B5EF4-FFF2-40B4-BE49-F238E27FC236}">
                  <a16:creationId xmlns:a16="http://schemas.microsoft.com/office/drawing/2014/main" id="{90194189-35E0-0BD1-D99B-7D2776CFD3C9}"/>
                </a:ext>
              </a:extLst>
            </p:cNvPr>
            <p:cNvSpPr/>
            <p:nvPr/>
          </p:nvSpPr>
          <p:spPr>
            <a:xfrm>
              <a:off x="1470073" y="3198958"/>
              <a:ext cx="316484" cy="197802"/>
            </a:xfrm>
            <a:custGeom>
              <a:avLst/>
              <a:gdLst>
                <a:gd name="connsiteX0" fmla="*/ 0 w 580571"/>
                <a:gd name="connsiteY0" fmla="*/ 29028 h 362857"/>
                <a:gd name="connsiteX1" fmla="*/ 101600 w 580571"/>
                <a:gd name="connsiteY1" fmla="*/ 362857 h 362857"/>
                <a:gd name="connsiteX2" fmla="*/ 580571 w 580571"/>
                <a:gd name="connsiteY2" fmla="*/ 0 h 362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0571" h="362857">
                  <a:moveTo>
                    <a:pt x="0" y="29028"/>
                  </a:moveTo>
                  <a:lnTo>
                    <a:pt x="101600" y="362857"/>
                  </a:lnTo>
                  <a:lnTo>
                    <a:pt x="580571" y="0"/>
                  </a:lnTo>
                </a:path>
              </a:pathLst>
            </a:custGeom>
            <a:noFill/>
            <a:ln w="76200" cap="rnd">
              <a:solidFill>
                <a:srgbClr val="444477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79" name="TextBox 78">
            <a:extLst>
              <a:ext uri="{FF2B5EF4-FFF2-40B4-BE49-F238E27FC236}">
                <a16:creationId xmlns:a16="http://schemas.microsoft.com/office/drawing/2014/main" id="{680D24A4-CBF0-09E6-5E7F-EAD7F6E54B07}"/>
              </a:ext>
            </a:extLst>
          </p:cNvPr>
          <p:cNvSpPr txBox="1"/>
          <p:nvPr/>
        </p:nvSpPr>
        <p:spPr>
          <a:xfrm>
            <a:off x="7296429" y="3328255"/>
            <a:ext cx="41636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Gallery instance segmentation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9571D525-B38E-1EB8-65B4-6CF6329514C2}"/>
              </a:ext>
            </a:extLst>
          </p:cNvPr>
          <p:cNvSpPr txBox="1"/>
          <p:nvPr/>
        </p:nvSpPr>
        <p:spPr>
          <a:xfrm>
            <a:off x="7296429" y="4036153"/>
            <a:ext cx="41636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Photo search logic </a:t>
            </a:r>
          </a:p>
        </p:txBody>
      </p: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2E285486-DE37-F908-776C-FBBF6774805F}"/>
              </a:ext>
            </a:extLst>
          </p:cNvPr>
          <p:cNvGrpSpPr/>
          <p:nvPr/>
        </p:nvGrpSpPr>
        <p:grpSpPr>
          <a:xfrm>
            <a:off x="6819725" y="4056472"/>
            <a:ext cx="401655" cy="348049"/>
            <a:chOff x="1384902" y="3142827"/>
            <a:chExt cx="401655" cy="348049"/>
          </a:xfrm>
        </p:grpSpPr>
        <p:sp>
          <p:nvSpPr>
            <p:cNvPr id="82" name="자유형 48">
              <a:extLst>
                <a:ext uri="{FF2B5EF4-FFF2-40B4-BE49-F238E27FC236}">
                  <a16:creationId xmlns:a16="http://schemas.microsoft.com/office/drawing/2014/main" id="{852D4E40-819B-9EEF-39E9-D9AEEAF967CA}"/>
                </a:ext>
              </a:extLst>
            </p:cNvPr>
            <p:cNvSpPr/>
            <p:nvPr/>
          </p:nvSpPr>
          <p:spPr>
            <a:xfrm rot="10800000">
              <a:off x="1430334" y="3154250"/>
              <a:ext cx="285616" cy="336626"/>
            </a:xfrm>
            <a:custGeom>
              <a:avLst/>
              <a:gdLst>
                <a:gd name="connsiteX0" fmla="*/ 0 w 581891"/>
                <a:gd name="connsiteY0" fmla="*/ 0 h 615142"/>
                <a:gd name="connsiteX1" fmla="*/ 0 w 581891"/>
                <a:gd name="connsiteY1" fmla="*/ 615142 h 615142"/>
                <a:gd name="connsiteX2" fmla="*/ 581891 w 581891"/>
                <a:gd name="connsiteY2" fmla="*/ 615142 h 615142"/>
                <a:gd name="connsiteX0" fmla="*/ 0 w 581891"/>
                <a:gd name="connsiteY0" fmla="*/ 0 h 615142"/>
                <a:gd name="connsiteX1" fmla="*/ 0 w 581891"/>
                <a:gd name="connsiteY1" fmla="*/ 615142 h 615142"/>
                <a:gd name="connsiteX2" fmla="*/ 581891 w 581891"/>
                <a:gd name="connsiteY2" fmla="*/ 577042 h 615142"/>
                <a:gd name="connsiteX0" fmla="*/ 0 w 607291"/>
                <a:gd name="connsiteY0" fmla="*/ 0 h 615142"/>
                <a:gd name="connsiteX1" fmla="*/ 0 w 607291"/>
                <a:gd name="connsiteY1" fmla="*/ 615142 h 615142"/>
                <a:gd name="connsiteX2" fmla="*/ 607291 w 607291"/>
                <a:gd name="connsiteY2" fmla="*/ 615142 h 615142"/>
                <a:gd name="connsiteX0" fmla="*/ 25400 w 607291"/>
                <a:gd name="connsiteY0" fmla="*/ 0 h 615142"/>
                <a:gd name="connsiteX1" fmla="*/ 0 w 607291"/>
                <a:gd name="connsiteY1" fmla="*/ 615142 h 615142"/>
                <a:gd name="connsiteX2" fmla="*/ 607291 w 607291"/>
                <a:gd name="connsiteY2" fmla="*/ 615142 h 615142"/>
                <a:gd name="connsiteX0" fmla="*/ 25400 w 523947"/>
                <a:gd name="connsiteY0" fmla="*/ 0 h 617523"/>
                <a:gd name="connsiteX1" fmla="*/ 0 w 523947"/>
                <a:gd name="connsiteY1" fmla="*/ 615142 h 617523"/>
                <a:gd name="connsiteX2" fmla="*/ 523947 w 523947"/>
                <a:gd name="connsiteY2" fmla="*/ 617523 h 617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23947" h="617523">
                  <a:moveTo>
                    <a:pt x="25400" y="0"/>
                  </a:moveTo>
                  <a:lnTo>
                    <a:pt x="0" y="615142"/>
                  </a:lnTo>
                  <a:lnTo>
                    <a:pt x="523947" y="617523"/>
                  </a:lnTo>
                </a:path>
              </a:pathLst>
            </a:custGeom>
            <a:noFill/>
            <a:ln w="25400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" name="자유형 49">
              <a:extLst>
                <a:ext uri="{FF2B5EF4-FFF2-40B4-BE49-F238E27FC236}">
                  <a16:creationId xmlns:a16="http://schemas.microsoft.com/office/drawing/2014/main" id="{D749CFBA-4DB6-EFBA-8DAB-CAF55EF4C582}"/>
                </a:ext>
              </a:extLst>
            </p:cNvPr>
            <p:cNvSpPr/>
            <p:nvPr/>
          </p:nvSpPr>
          <p:spPr>
            <a:xfrm>
              <a:off x="1384902" y="3142827"/>
              <a:ext cx="331049" cy="335329"/>
            </a:xfrm>
            <a:custGeom>
              <a:avLst/>
              <a:gdLst>
                <a:gd name="connsiteX0" fmla="*/ 0 w 581891"/>
                <a:gd name="connsiteY0" fmla="*/ 0 h 615142"/>
                <a:gd name="connsiteX1" fmla="*/ 0 w 581891"/>
                <a:gd name="connsiteY1" fmla="*/ 615142 h 615142"/>
                <a:gd name="connsiteX2" fmla="*/ 581891 w 581891"/>
                <a:gd name="connsiteY2" fmla="*/ 615142 h 615142"/>
                <a:gd name="connsiteX0" fmla="*/ 0 w 581891"/>
                <a:gd name="connsiteY0" fmla="*/ 0 h 615142"/>
                <a:gd name="connsiteX1" fmla="*/ 0 w 581891"/>
                <a:gd name="connsiteY1" fmla="*/ 615142 h 615142"/>
                <a:gd name="connsiteX2" fmla="*/ 581891 w 581891"/>
                <a:gd name="connsiteY2" fmla="*/ 577042 h 615142"/>
                <a:gd name="connsiteX0" fmla="*/ 0 w 607291"/>
                <a:gd name="connsiteY0" fmla="*/ 0 h 615142"/>
                <a:gd name="connsiteX1" fmla="*/ 0 w 607291"/>
                <a:gd name="connsiteY1" fmla="*/ 615142 h 615142"/>
                <a:gd name="connsiteX2" fmla="*/ 607291 w 607291"/>
                <a:gd name="connsiteY2" fmla="*/ 615142 h 615142"/>
                <a:gd name="connsiteX0" fmla="*/ 25400 w 607291"/>
                <a:gd name="connsiteY0" fmla="*/ 0 h 615142"/>
                <a:gd name="connsiteX1" fmla="*/ 0 w 607291"/>
                <a:gd name="connsiteY1" fmla="*/ 615142 h 615142"/>
                <a:gd name="connsiteX2" fmla="*/ 607291 w 607291"/>
                <a:gd name="connsiteY2" fmla="*/ 615142 h 615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07291" h="615142">
                  <a:moveTo>
                    <a:pt x="25400" y="0"/>
                  </a:moveTo>
                  <a:lnTo>
                    <a:pt x="0" y="615142"/>
                  </a:lnTo>
                  <a:lnTo>
                    <a:pt x="607291" y="615142"/>
                  </a:lnTo>
                </a:path>
              </a:pathLst>
            </a:custGeom>
            <a:noFill/>
            <a:ln w="25400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" name="자유형 11">
              <a:extLst>
                <a:ext uri="{FF2B5EF4-FFF2-40B4-BE49-F238E27FC236}">
                  <a16:creationId xmlns:a16="http://schemas.microsoft.com/office/drawing/2014/main" id="{C6ADB419-69EB-D46C-8806-2B7223A1C3DD}"/>
                </a:ext>
              </a:extLst>
            </p:cNvPr>
            <p:cNvSpPr/>
            <p:nvPr/>
          </p:nvSpPr>
          <p:spPr>
            <a:xfrm>
              <a:off x="1470073" y="3198958"/>
              <a:ext cx="316484" cy="197802"/>
            </a:xfrm>
            <a:custGeom>
              <a:avLst/>
              <a:gdLst>
                <a:gd name="connsiteX0" fmla="*/ 0 w 580571"/>
                <a:gd name="connsiteY0" fmla="*/ 29028 h 362857"/>
                <a:gd name="connsiteX1" fmla="*/ 101600 w 580571"/>
                <a:gd name="connsiteY1" fmla="*/ 362857 h 362857"/>
                <a:gd name="connsiteX2" fmla="*/ 580571 w 580571"/>
                <a:gd name="connsiteY2" fmla="*/ 0 h 362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0571" h="362857">
                  <a:moveTo>
                    <a:pt x="0" y="29028"/>
                  </a:moveTo>
                  <a:lnTo>
                    <a:pt x="101600" y="362857"/>
                  </a:lnTo>
                  <a:lnTo>
                    <a:pt x="580571" y="0"/>
                  </a:lnTo>
                </a:path>
              </a:pathLst>
            </a:custGeom>
            <a:noFill/>
            <a:ln w="76200" cap="rnd">
              <a:solidFill>
                <a:srgbClr val="444477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2135727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그룹 48">
            <a:extLst>
              <a:ext uri="{FF2B5EF4-FFF2-40B4-BE49-F238E27FC236}">
                <a16:creationId xmlns:a16="http://schemas.microsoft.com/office/drawing/2014/main" id="{AD68FB76-5776-6312-4528-77A3525B2FC2}"/>
              </a:ext>
            </a:extLst>
          </p:cNvPr>
          <p:cNvGrpSpPr/>
          <p:nvPr/>
        </p:nvGrpSpPr>
        <p:grpSpPr>
          <a:xfrm>
            <a:off x="164878" y="1055087"/>
            <a:ext cx="11880000" cy="5693447"/>
            <a:chOff x="156000" y="166887"/>
            <a:chExt cx="11880000" cy="6588000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A6308DD4-77F6-4417-3869-5B7B4A19072F}"/>
                </a:ext>
              </a:extLst>
            </p:cNvPr>
            <p:cNvSpPr/>
            <p:nvPr/>
          </p:nvSpPr>
          <p:spPr>
            <a:xfrm>
              <a:off x="308399" y="322944"/>
              <a:ext cx="11604169" cy="6276767"/>
            </a:xfrm>
            <a:prstGeom prst="rect">
              <a:avLst/>
            </a:prstGeom>
            <a:pattFill prst="lgGrid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>
              <a:noFill/>
            </a:ln>
            <a:effectLst>
              <a:outerShdw dist="152400" dir="2700000" algn="tl" rotWithShape="0">
                <a:prstClr val="black">
                  <a:alpha val="1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0F30DD08-83AC-3E99-21C9-C6A3A7E4BA1F}"/>
                </a:ext>
              </a:extLst>
            </p:cNvPr>
            <p:cNvCxnSpPr>
              <a:cxnSpLocks/>
            </p:cNvCxnSpPr>
            <p:nvPr/>
          </p:nvCxnSpPr>
          <p:spPr>
            <a:xfrm>
              <a:off x="156000" y="322944"/>
              <a:ext cx="11880000" cy="0"/>
            </a:xfrm>
            <a:prstGeom prst="line">
              <a:avLst/>
            </a:prstGeom>
            <a:ln w="60325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0FDA8519-C234-F159-D16C-5B59DE67056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-2985601" y="3460887"/>
              <a:ext cx="6588000" cy="0"/>
            </a:xfrm>
            <a:prstGeom prst="line">
              <a:avLst/>
            </a:prstGeom>
            <a:ln w="60325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533068BB-23F7-8FE1-CA5D-AD40138A6ADB}"/>
                </a:ext>
              </a:extLst>
            </p:cNvPr>
            <p:cNvCxnSpPr>
              <a:cxnSpLocks/>
            </p:cNvCxnSpPr>
            <p:nvPr/>
          </p:nvCxnSpPr>
          <p:spPr>
            <a:xfrm>
              <a:off x="156000" y="6599715"/>
              <a:ext cx="11880000" cy="0"/>
            </a:xfrm>
            <a:prstGeom prst="line">
              <a:avLst/>
            </a:prstGeom>
            <a:ln w="60325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A1AE5C0A-E354-B86E-45E8-EA859959DF0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618572" y="3460887"/>
              <a:ext cx="6588000" cy="0"/>
            </a:xfrm>
            <a:prstGeom prst="line">
              <a:avLst/>
            </a:prstGeom>
            <a:ln w="60325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평행 사변형 14">
            <a:extLst>
              <a:ext uri="{FF2B5EF4-FFF2-40B4-BE49-F238E27FC236}">
                <a16:creationId xmlns:a16="http://schemas.microsoft.com/office/drawing/2014/main" id="{6E038511-C8EB-97CF-0D69-1A74B402A262}"/>
              </a:ext>
            </a:extLst>
          </p:cNvPr>
          <p:cNvSpPr/>
          <p:nvPr/>
        </p:nvSpPr>
        <p:spPr>
          <a:xfrm>
            <a:off x="4664878" y="577695"/>
            <a:ext cx="2880000" cy="185497"/>
          </a:xfrm>
          <a:prstGeom prst="parallelogram">
            <a:avLst/>
          </a:prstGeom>
          <a:gradFill flip="none" rotWithShape="1">
            <a:gsLst>
              <a:gs pos="0">
                <a:srgbClr val="67FE2A">
                  <a:alpha val="49804"/>
                </a:srgbClr>
              </a:gs>
              <a:gs pos="96000">
                <a:srgbClr val="67FE2A">
                  <a:alpha val="50000"/>
                </a:srgbClr>
              </a:gs>
              <a:gs pos="98000">
                <a:srgbClr val="67FE2A">
                  <a:alpha val="80000"/>
                </a:srgbClr>
              </a:gs>
              <a:gs pos="100000">
                <a:srgbClr val="67FE2A">
                  <a:alpha val="50000"/>
                </a:srgbClr>
              </a:gs>
            </a:gsLst>
            <a:lin ang="6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E3FEBBF-8FB7-95DF-B77C-A70DBAFC40D6}"/>
              </a:ext>
            </a:extLst>
          </p:cNvPr>
          <p:cNvSpPr txBox="1"/>
          <p:nvPr/>
        </p:nvSpPr>
        <p:spPr>
          <a:xfrm>
            <a:off x="4342447" y="173412"/>
            <a:ext cx="3504984" cy="8485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4000"/>
              </a:lnSpc>
              <a:defRPr/>
            </a:pPr>
            <a:r>
              <a:rPr lang="ko-KR" altLang="en-US" sz="3200" kern="0" dirty="0">
                <a:ln w="9525"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a카레이서" panose="02020600000000000000" pitchFamily="18" charset="-127"/>
                <a:ea typeface="a카레이서" panose="02020600000000000000" pitchFamily="18" charset="-127"/>
              </a:rPr>
              <a:t>전체 모식도</a:t>
            </a:r>
            <a:endParaRPr lang="en-US" altLang="ko-KR" sz="3200" kern="0" dirty="0">
              <a:ln w="9525">
                <a:noFill/>
              </a:ln>
              <a:solidFill>
                <a:prstClr val="black">
                  <a:lumMod val="85000"/>
                  <a:lumOff val="15000"/>
                </a:prstClr>
              </a:solidFill>
              <a:latin typeface="a카레이서" panose="02020600000000000000" pitchFamily="18" charset="-127"/>
              <a:ea typeface="a카레이서" panose="02020600000000000000" pitchFamily="18" charset="-127"/>
            </a:endParaRPr>
          </a:p>
          <a:p>
            <a:pPr algn="ctr">
              <a:lnSpc>
                <a:spcPct val="114000"/>
              </a:lnSpc>
              <a:defRPr/>
            </a:pPr>
            <a:r>
              <a:rPr lang="en-US" altLang="ko-KR" sz="1200" i="1" kern="0" dirty="0">
                <a:solidFill>
                  <a:schemeClr val="accent3"/>
                </a:solidFill>
                <a:latin typeface="a카레이서" panose="02020600000000000000" pitchFamily="18" charset="-127"/>
                <a:ea typeface="a카레이서" panose="02020600000000000000" pitchFamily="18" charset="-127"/>
              </a:rPr>
              <a:t>Photo Search by Sketch</a:t>
            </a:r>
            <a:endParaRPr lang="ko-KR" altLang="en-US" sz="1200" i="1" dirty="0">
              <a:solidFill>
                <a:schemeClr val="accent3"/>
              </a:solidFill>
              <a:latin typeface="a카레이서" panose="02020600000000000000" pitchFamily="18" charset="-127"/>
              <a:ea typeface="a카레이서" panose="02020600000000000000" pitchFamily="18" charset="-127"/>
            </a:endParaRPr>
          </a:p>
        </p:txBody>
      </p:sp>
      <p:sp>
        <p:nvSpPr>
          <p:cNvPr id="3" name="모서리가 둥근 직사각형 10">
            <a:extLst>
              <a:ext uri="{FF2B5EF4-FFF2-40B4-BE49-F238E27FC236}">
                <a16:creationId xmlns:a16="http://schemas.microsoft.com/office/drawing/2014/main" id="{717EAD4B-6F7E-1A03-970A-0E30B1294DDB}"/>
              </a:ext>
            </a:extLst>
          </p:cNvPr>
          <p:cNvSpPr/>
          <p:nvPr/>
        </p:nvSpPr>
        <p:spPr>
          <a:xfrm>
            <a:off x="1652114" y="2210511"/>
            <a:ext cx="1917586" cy="662670"/>
          </a:xfrm>
          <a:prstGeom prst="roundRect">
            <a:avLst>
              <a:gd name="adj" fmla="val 50000"/>
            </a:avLst>
          </a:prstGeom>
          <a:solidFill>
            <a:schemeClr val="accent3">
              <a:lumMod val="40000"/>
              <a:lumOff val="6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User Sketch</a:t>
            </a:r>
          </a:p>
        </p:txBody>
      </p:sp>
      <p:sp>
        <p:nvSpPr>
          <p:cNvPr id="4" name="모서리가 둥근 직사각형 10">
            <a:extLst>
              <a:ext uri="{FF2B5EF4-FFF2-40B4-BE49-F238E27FC236}">
                <a16:creationId xmlns:a16="http://schemas.microsoft.com/office/drawing/2014/main" id="{B6B54E64-2A0E-60F1-EAC1-3C5B7821BB91}"/>
              </a:ext>
            </a:extLst>
          </p:cNvPr>
          <p:cNvSpPr/>
          <p:nvPr/>
        </p:nvSpPr>
        <p:spPr>
          <a:xfrm>
            <a:off x="5136146" y="2210511"/>
            <a:ext cx="1917586" cy="662670"/>
          </a:xfrm>
          <a:prstGeom prst="roundRect">
            <a:avLst>
              <a:gd name="adj" fmla="val 50000"/>
            </a:avLst>
          </a:prstGeom>
          <a:solidFill>
            <a:schemeClr val="accent3">
              <a:lumMod val="40000"/>
              <a:lumOff val="6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>
                <a:solidFill>
                  <a:prstClr val="black">
                    <a:lumMod val="75000"/>
                    <a:lumOff val="25000"/>
                  </a:prst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모듈 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A</a:t>
            </a:r>
          </a:p>
        </p:txBody>
      </p:sp>
      <p:sp>
        <p:nvSpPr>
          <p:cNvPr id="5" name="모서리가 둥근 직사각형 10">
            <a:extLst>
              <a:ext uri="{FF2B5EF4-FFF2-40B4-BE49-F238E27FC236}">
                <a16:creationId xmlns:a16="http://schemas.microsoft.com/office/drawing/2014/main" id="{6D933011-0845-8F86-BFDE-370A0D3DA021}"/>
              </a:ext>
            </a:extLst>
          </p:cNvPr>
          <p:cNvSpPr/>
          <p:nvPr/>
        </p:nvSpPr>
        <p:spPr>
          <a:xfrm>
            <a:off x="8622300" y="2210511"/>
            <a:ext cx="1917586" cy="662670"/>
          </a:xfrm>
          <a:prstGeom prst="roundRect">
            <a:avLst>
              <a:gd name="adj" fmla="val 50000"/>
            </a:avLst>
          </a:prstGeom>
          <a:solidFill>
            <a:schemeClr val="accent3">
              <a:lumMod val="40000"/>
              <a:lumOff val="6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특징 테이블</a:t>
            </a:r>
            <a:endParaRPr lang="en-US" altLang="ko-KR" sz="2000" dirty="0">
              <a:solidFill>
                <a:prstClr val="black">
                  <a:lumMod val="75000"/>
                  <a:lumOff val="25000"/>
                </a:prstClr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6" name="모서리가 둥근 직사각형 10">
            <a:extLst>
              <a:ext uri="{FF2B5EF4-FFF2-40B4-BE49-F238E27FC236}">
                <a16:creationId xmlns:a16="http://schemas.microsoft.com/office/drawing/2014/main" id="{DE59658C-D310-72CA-5205-D8A23030D4B2}"/>
              </a:ext>
            </a:extLst>
          </p:cNvPr>
          <p:cNvSpPr/>
          <p:nvPr/>
        </p:nvSpPr>
        <p:spPr>
          <a:xfrm>
            <a:off x="1652114" y="4876598"/>
            <a:ext cx="1917586" cy="662670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갤러리</a:t>
            </a:r>
            <a:endParaRPr lang="en-US" altLang="ko-KR" sz="2000" dirty="0">
              <a:solidFill>
                <a:prstClr val="black">
                  <a:lumMod val="75000"/>
                  <a:lumOff val="25000"/>
                </a:prstClr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13" name="모서리가 둥근 직사각형 10">
            <a:extLst>
              <a:ext uri="{FF2B5EF4-FFF2-40B4-BE49-F238E27FC236}">
                <a16:creationId xmlns:a16="http://schemas.microsoft.com/office/drawing/2014/main" id="{2506F87A-C242-8A0C-6AEC-588C1C155E2D}"/>
              </a:ext>
            </a:extLst>
          </p:cNvPr>
          <p:cNvSpPr/>
          <p:nvPr/>
        </p:nvSpPr>
        <p:spPr>
          <a:xfrm>
            <a:off x="5136146" y="4876598"/>
            <a:ext cx="1917586" cy="662670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디텍트론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2</a:t>
            </a:r>
          </a:p>
          <a:p>
            <a:pPr algn="ctr"/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mask </a:t>
            </a:r>
            <a:r>
              <a:rPr lang="en-US" altLang="ko-KR" sz="20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rcnn</a:t>
            </a:r>
            <a:endParaRPr lang="en-US" altLang="ko-KR" sz="2000" dirty="0">
              <a:solidFill>
                <a:prstClr val="black">
                  <a:lumMod val="75000"/>
                  <a:lumOff val="25000"/>
                </a:prstClr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14" name="모서리가 둥근 직사각형 10">
            <a:extLst>
              <a:ext uri="{FF2B5EF4-FFF2-40B4-BE49-F238E27FC236}">
                <a16:creationId xmlns:a16="http://schemas.microsoft.com/office/drawing/2014/main" id="{EE78F406-3420-7DAB-F64A-77C3DC8A59EC}"/>
              </a:ext>
            </a:extLst>
          </p:cNvPr>
          <p:cNvSpPr/>
          <p:nvPr/>
        </p:nvSpPr>
        <p:spPr>
          <a:xfrm>
            <a:off x="8622300" y="4876598"/>
            <a:ext cx="1917586" cy="662670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특징 테이블</a:t>
            </a:r>
            <a:endParaRPr lang="en-US" altLang="ko-KR" sz="2000" dirty="0">
              <a:solidFill>
                <a:prstClr val="black">
                  <a:lumMod val="75000"/>
                  <a:lumOff val="25000"/>
                </a:prstClr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9AA06AD6-7954-8167-58FA-719D316E08E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4874" y="2104858"/>
            <a:ext cx="873976" cy="873976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523D7A34-3358-D4AE-DB9E-FA786B721C1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1028" y="2104858"/>
            <a:ext cx="873976" cy="873976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B5DA96BA-B8B8-13AC-AEFB-3213604C0E7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4874" y="4769512"/>
            <a:ext cx="873976" cy="873976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EF3FE2C7-9141-4CE9-20AF-B605C1AAB37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1028" y="4769512"/>
            <a:ext cx="873976" cy="873976"/>
          </a:xfrm>
          <a:prstGeom prst="rect">
            <a:avLst/>
          </a:prstGeom>
        </p:spPr>
      </p:pic>
      <p:sp>
        <p:nvSpPr>
          <p:cNvPr id="32" name="평행 사변형 31">
            <a:extLst>
              <a:ext uri="{FF2B5EF4-FFF2-40B4-BE49-F238E27FC236}">
                <a16:creationId xmlns:a16="http://schemas.microsoft.com/office/drawing/2014/main" id="{4B5241B5-87FC-8BEF-5583-2D1FDCEC611A}"/>
              </a:ext>
            </a:extLst>
          </p:cNvPr>
          <p:cNvSpPr/>
          <p:nvPr/>
        </p:nvSpPr>
        <p:spPr>
          <a:xfrm>
            <a:off x="3403817" y="3900128"/>
            <a:ext cx="5400000" cy="185497"/>
          </a:xfrm>
          <a:prstGeom prst="parallelogram">
            <a:avLst/>
          </a:prstGeom>
          <a:gradFill flip="none" rotWithShape="1">
            <a:gsLst>
              <a:gs pos="0">
                <a:srgbClr val="67FE2A">
                  <a:alpha val="49804"/>
                </a:srgbClr>
              </a:gs>
              <a:gs pos="96000">
                <a:srgbClr val="67FE2A">
                  <a:alpha val="50000"/>
                </a:srgbClr>
              </a:gs>
              <a:gs pos="98000">
                <a:srgbClr val="67FE2A">
                  <a:alpha val="80000"/>
                </a:srgbClr>
              </a:gs>
              <a:gs pos="100000">
                <a:srgbClr val="67FE2A">
                  <a:alpha val="50000"/>
                </a:srgbClr>
              </a:gs>
            </a:gsLst>
            <a:lin ang="6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932BC69-251F-55C4-BD82-21C250590994}"/>
              </a:ext>
            </a:extLst>
          </p:cNvPr>
          <p:cNvSpPr txBox="1"/>
          <p:nvPr/>
        </p:nvSpPr>
        <p:spPr>
          <a:xfrm>
            <a:off x="3446016" y="3631901"/>
            <a:ext cx="53177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a타이틀고딕4" panose="02020600000000000000" pitchFamily="18" charset="-127"/>
                <a:ea typeface="a타이틀고딕4" panose="02020600000000000000" pitchFamily="18" charset="-127"/>
              </a:rPr>
              <a:t>두 결과값 테이블을 비교하여 유사도 분석</a:t>
            </a: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54B27142-BB75-42A1-4D83-8B1A630A369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6016" y="3992876"/>
            <a:ext cx="256964" cy="256964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D3D7256D-7B72-A304-3BB6-957A897813D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3189050" y="3544473"/>
            <a:ext cx="256964" cy="256964"/>
          </a:xfrm>
          <a:prstGeom prst="rect">
            <a:avLst/>
          </a:prstGeom>
        </p:spPr>
      </p:pic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CEBEA71C-FDF8-45A6-7E47-2FED3A4451CE}"/>
              </a:ext>
            </a:extLst>
          </p:cNvPr>
          <p:cNvCxnSpPr/>
          <p:nvPr/>
        </p:nvCxnSpPr>
        <p:spPr>
          <a:xfrm>
            <a:off x="550416" y="3891250"/>
            <a:ext cx="2638634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3FD35EEC-1D61-32F4-E13D-3049BBA50D57}"/>
              </a:ext>
            </a:extLst>
          </p:cNvPr>
          <p:cNvCxnSpPr/>
          <p:nvPr/>
        </p:nvCxnSpPr>
        <p:spPr>
          <a:xfrm>
            <a:off x="9102980" y="3891250"/>
            <a:ext cx="2638634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9023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그룹 48">
            <a:extLst>
              <a:ext uri="{FF2B5EF4-FFF2-40B4-BE49-F238E27FC236}">
                <a16:creationId xmlns:a16="http://schemas.microsoft.com/office/drawing/2014/main" id="{AD68FB76-5776-6312-4528-77A3525B2FC2}"/>
              </a:ext>
            </a:extLst>
          </p:cNvPr>
          <p:cNvGrpSpPr/>
          <p:nvPr/>
        </p:nvGrpSpPr>
        <p:grpSpPr>
          <a:xfrm>
            <a:off x="164878" y="1055087"/>
            <a:ext cx="11880000" cy="5693447"/>
            <a:chOff x="156000" y="166887"/>
            <a:chExt cx="11880000" cy="6588000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A6308DD4-77F6-4417-3869-5B7B4A19072F}"/>
                </a:ext>
              </a:extLst>
            </p:cNvPr>
            <p:cNvSpPr/>
            <p:nvPr/>
          </p:nvSpPr>
          <p:spPr>
            <a:xfrm>
              <a:off x="308399" y="322944"/>
              <a:ext cx="11604169" cy="6276767"/>
            </a:xfrm>
            <a:prstGeom prst="rect">
              <a:avLst/>
            </a:prstGeom>
            <a:pattFill prst="lgGrid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>
              <a:noFill/>
            </a:ln>
            <a:effectLst>
              <a:outerShdw dist="152400" dir="2700000" algn="tl" rotWithShape="0">
                <a:prstClr val="black">
                  <a:alpha val="1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0F30DD08-83AC-3E99-21C9-C6A3A7E4BA1F}"/>
                </a:ext>
              </a:extLst>
            </p:cNvPr>
            <p:cNvCxnSpPr>
              <a:cxnSpLocks/>
            </p:cNvCxnSpPr>
            <p:nvPr/>
          </p:nvCxnSpPr>
          <p:spPr>
            <a:xfrm>
              <a:off x="156000" y="322944"/>
              <a:ext cx="11880000" cy="0"/>
            </a:xfrm>
            <a:prstGeom prst="line">
              <a:avLst/>
            </a:prstGeom>
            <a:ln w="60325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0FDA8519-C234-F159-D16C-5B59DE67056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-2985601" y="3460887"/>
              <a:ext cx="6588000" cy="0"/>
            </a:xfrm>
            <a:prstGeom prst="line">
              <a:avLst/>
            </a:prstGeom>
            <a:ln w="60325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533068BB-23F7-8FE1-CA5D-AD40138A6ADB}"/>
                </a:ext>
              </a:extLst>
            </p:cNvPr>
            <p:cNvCxnSpPr>
              <a:cxnSpLocks/>
            </p:cNvCxnSpPr>
            <p:nvPr/>
          </p:nvCxnSpPr>
          <p:spPr>
            <a:xfrm>
              <a:off x="156000" y="6599715"/>
              <a:ext cx="11880000" cy="0"/>
            </a:xfrm>
            <a:prstGeom prst="line">
              <a:avLst/>
            </a:prstGeom>
            <a:ln w="60325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A1AE5C0A-E354-B86E-45E8-EA859959DF0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618572" y="3460887"/>
              <a:ext cx="6588000" cy="0"/>
            </a:xfrm>
            <a:prstGeom prst="line">
              <a:avLst/>
            </a:prstGeom>
            <a:ln w="60325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평행 사변형 14">
            <a:extLst>
              <a:ext uri="{FF2B5EF4-FFF2-40B4-BE49-F238E27FC236}">
                <a16:creationId xmlns:a16="http://schemas.microsoft.com/office/drawing/2014/main" id="{6E038511-C8EB-97CF-0D69-1A74B402A262}"/>
              </a:ext>
            </a:extLst>
          </p:cNvPr>
          <p:cNvSpPr/>
          <p:nvPr/>
        </p:nvSpPr>
        <p:spPr>
          <a:xfrm>
            <a:off x="4483817" y="577695"/>
            <a:ext cx="3240000" cy="185497"/>
          </a:xfrm>
          <a:prstGeom prst="parallelogram">
            <a:avLst/>
          </a:prstGeom>
          <a:gradFill flip="none" rotWithShape="1">
            <a:gsLst>
              <a:gs pos="0">
                <a:srgbClr val="67FE2A">
                  <a:alpha val="49804"/>
                </a:srgbClr>
              </a:gs>
              <a:gs pos="96000">
                <a:srgbClr val="67FE2A">
                  <a:alpha val="50000"/>
                </a:srgbClr>
              </a:gs>
              <a:gs pos="98000">
                <a:srgbClr val="67FE2A">
                  <a:alpha val="80000"/>
                </a:srgbClr>
              </a:gs>
              <a:gs pos="100000">
                <a:srgbClr val="67FE2A">
                  <a:alpha val="50000"/>
                </a:srgbClr>
              </a:gs>
            </a:gsLst>
            <a:lin ang="6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E3FEBBF-8FB7-95DF-B77C-A70DBAFC40D6}"/>
              </a:ext>
            </a:extLst>
          </p:cNvPr>
          <p:cNvSpPr txBox="1"/>
          <p:nvPr/>
        </p:nvSpPr>
        <p:spPr>
          <a:xfrm>
            <a:off x="3240315" y="177618"/>
            <a:ext cx="5118794" cy="8485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4000"/>
              </a:lnSpc>
              <a:defRPr/>
            </a:pPr>
            <a:r>
              <a:rPr lang="en-US" altLang="ko-KR" sz="3200" kern="0" dirty="0">
                <a:ln w="9525"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a카레이서" panose="02020600000000000000" pitchFamily="18" charset="-127"/>
                <a:ea typeface="a카레이서" panose="02020600000000000000" pitchFamily="18" charset="-127"/>
              </a:rPr>
              <a:t>User Sketch Analysis</a:t>
            </a:r>
          </a:p>
          <a:p>
            <a:pPr algn="ctr">
              <a:lnSpc>
                <a:spcPct val="114000"/>
              </a:lnSpc>
              <a:defRPr/>
            </a:pPr>
            <a:r>
              <a:rPr lang="en-US" altLang="ko-KR" sz="1200" i="1" kern="0" dirty="0">
                <a:solidFill>
                  <a:schemeClr val="accent3"/>
                </a:solidFill>
                <a:latin typeface="a카레이서" panose="02020600000000000000" pitchFamily="18" charset="-127"/>
                <a:ea typeface="a카레이서" panose="02020600000000000000" pitchFamily="18" charset="-127"/>
              </a:rPr>
              <a:t>Photo Search by Sketch</a:t>
            </a:r>
            <a:endParaRPr lang="ko-KR" altLang="en-US" sz="1200" i="1" dirty="0">
              <a:solidFill>
                <a:schemeClr val="accent3"/>
              </a:solidFill>
              <a:latin typeface="a카레이서" panose="02020600000000000000" pitchFamily="18" charset="-127"/>
              <a:ea typeface="a카레이서" panose="02020600000000000000" pitchFamily="18" charset="-127"/>
            </a:endParaRPr>
          </a:p>
        </p:txBody>
      </p:sp>
      <p:sp>
        <p:nvSpPr>
          <p:cNvPr id="54" name="화살표: 톱니 모양의 오른쪽 53">
            <a:extLst>
              <a:ext uri="{FF2B5EF4-FFF2-40B4-BE49-F238E27FC236}">
                <a16:creationId xmlns:a16="http://schemas.microsoft.com/office/drawing/2014/main" id="{909CC573-90C5-D99A-FCC3-BB9747AD459D}"/>
              </a:ext>
            </a:extLst>
          </p:cNvPr>
          <p:cNvSpPr/>
          <p:nvPr/>
        </p:nvSpPr>
        <p:spPr>
          <a:xfrm>
            <a:off x="4563122" y="3781887"/>
            <a:ext cx="1624614" cy="479385"/>
          </a:xfrm>
          <a:prstGeom prst="notched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7" name="그림 56">
            <a:extLst>
              <a:ext uri="{FF2B5EF4-FFF2-40B4-BE49-F238E27FC236}">
                <a16:creationId xmlns:a16="http://schemas.microsoft.com/office/drawing/2014/main" id="{2712695B-2180-8ECF-7B54-13CC5E670CD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1146" y="3597296"/>
            <a:ext cx="848566" cy="848566"/>
          </a:xfrm>
          <a:prstGeom prst="rect">
            <a:avLst/>
          </a:prstGeom>
        </p:spPr>
      </p:pic>
      <p:sp>
        <p:nvSpPr>
          <p:cNvPr id="65" name="사각형: 모서리가 접힌 도형 64">
            <a:extLst>
              <a:ext uri="{FF2B5EF4-FFF2-40B4-BE49-F238E27FC236}">
                <a16:creationId xmlns:a16="http://schemas.microsoft.com/office/drawing/2014/main" id="{A18E6A8B-8AED-2A6E-2940-F960704618CE}"/>
              </a:ext>
            </a:extLst>
          </p:cNvPr>
          <p:cNvSpPr/>
          <p:nvPr/>
        </p:nvSpPr>
        <p:spPr>
          <a:xfrm>
            <a:off x="6392290" y="3393397"/>
            <a:ext cx="5232360" cy="1253398"/>
          </a:xfrm>
          <a:prstGeom prst="foldedCorner">
            <a:avLst>
              <a:gd name="adj" fmla="val 13778"/>
            </a:avLst>
          </a:prstGeom>
          <a:solidFill>
            <a:schemeClr val="bg1"/>
          </a:solidFill>
          <a:ln w="19050">
            <a:solidFill>
              <a:schemeClr val="accent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F8359EE2-5251-E76C-5231-12B545FB42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4532" y="3583787"/>
            <a:ext cx="4999153" cy="89923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6B8E3FB-DD9C-B118-B3AD-388880C34088}"/>
              </a:ext>
            </a:extLst>
          </p:cNvPr>
          <p:cNvSpPr txBox="1"/>
          <p:nvPr/>
        </p:nvSpPr>
        <p:spPr>
          <a:xfrm>
            <a:off x="921851" y="2239347"/>
            <a:ext cx="16795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User Sketch</a:t>
            </a:r>
            <a:endParaRPr lang="ko-KR" altLang="en-US"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1561190-A29A-A615-ACE2-129F4E08C9EC}"/>
              </a:ext>
            </a:extLst>
          </p:cNvPr>
          <p:cNvSpPr txBox="1"/>
          <p:nvPr/>
        </p:nvSpPr>
        <p:spPr>
          <a:xfrm>
            <a:off x="6283786" y="2934594"/>
            <a:ext cx="2125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Sketch data.xlsx</a:t>
            </a:r>
            <a:endParaRPr lang="ko-KR" altLang="en-US" dirty="0"/>
          </a:p>
        </p:txBody>
      </p:sp>
      <p:sp>
        <p:nvSpPr>
          <p:cNvPr id="22" name="모서리가 둥근 직사각형 44">
            <a:extLst>
              <a:ext uri="{FF2B5EF4-FFF2-40B4-BE49-F238E27FC236}">
                <a16:creationId xmlns:a16="http://schemas.microsoft.com/office/drawing/2014/main" id="{AEB8FA3F-5BB2-29A1-0200-AD15137BE4DF}"/>
              </a:ext>
            </a:extLst>
          </p:cNvPr>
          <p:cNvSpPr/>
          <p:nvPr/>
        </p:nvSpPr>
        <p:spPr>
          <a:xfrm>
            <a:off x="6392290" y="2924300"/>
            <a:ext cx="2266518" cy="367419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prstClr val="white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Sketch data.xlsx</a:t>
            </a:r>
            <a:endParaRPr lang="ko-KR" altLang="en-US" dirty="0">
              <a:solidFill>
                <a:prstClr val="white"/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23" name="모서리가 둥근 직사각형 44">
            <a:extLst>
              <a:ext uri="{FF2B5EF4-FFF2-40B4-BE49-F238E27FC236}">
                <a16:creationId xmlns:a16="http://schemas.microsoft.com/office/drawing/2014/main" id="{DC81F6C7-94C6-2CE0-04F5-35C2485BC769}"/>
              </a:ext>
            </a:extLst>
          </p:cNvPr>
          <p:cNvSpPr/>
          <p:nvPr/>
        </p:nvSpPr>
        <p:spPr>
          <a:xfrm>
            <a:off x="845946" y="2192914"/>
            <a:ext cx="1679503" cy="367419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prstClr val="white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User Sketch</a:t>
            </a:r>
            <a:endParaRPr lang="ko-KR" altLang="en-US" dirty="0">
              <a:solidFill>
                <a:prstClr val="white"/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pic>
        <p:nvPicPr>
          <p:cNvPr id="26" name="내용 개체 틀 4">
            <a:extLst>
              <a:ext uri="{FF2B5EF4-FFF2-40B4-BE49-F238E27FC236}">
                <a16:creationId xmlns:a16="http://schemas.microsoft.com/office/drawing/2014/main" id="{4FC0739B-DD82-DA97-831F-DF6B2FA181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788" y="2624568"/>
            <a:ext cx="3371780" cy="2907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2931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그룹 48">
            <a:extLst>
              <a:ext uri="{FF2B5EF4-FFF2-40B4-BE49-F238E27FC236}">
                <a16:creationId xmlns:a16="http://schemas.microsoft.com/office/drawing/2014/main" id="{AD68FB76-5776-6312-4528-77A3525B2FC2}"/>
              </a:ext>
            </a:extLst>
          </p:cNvPr>
          <p:cNvGrpSpPr/>
          <p:nvPr/>
        </p:nvGrpSpPr>
        <p:grpSpPr>
          <a:xfrm>
            <a:off x="164878" y="1055087"/>
            <a:ext cx="11880000" cy="5693447"/>
            <a:chOff x="156000" y="166887"/>
            <a:chExt cx="11880000" cy="6588000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A6308DD4-77F6-4417-3869-5B7B4A19072F}"/>
                </a:ext>
              </a:extLst>
            </p:cNvPr>
            <p:cNvSpPr/>
            <p:nvPr/>
          </p:nvSpPr>
          <p:spPr>
            <a:xfrm>
              <a:off x="308399" y="322944"/>
              <a:ext cx="11604169" cy="6276767"/>
            </a:xfrm>
            <a:prstGeom prst="rect">
              <a:avLst/>
            </a:prstGeom>
            <a:pattFill prst="lgGrid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>
              <a:noFill/>
            </a:ln>
            <a:effectLst>
              <a:outerShdw dist="152400" dir="2700000" algn="tl" rotWithShape="0">
                <a:prstClr val="black">
                  <a:alpha val="1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0F30DD08-83AC-3E99-21C9-C6A3A7E4BA1F}"/>
                </a:ext>
              </a:extLst>
            </p:cNvPr>
            <p:cNvCxnSpPr>
              <a:cxnSpLocks/>
            </p:cNvCxnSpPr>
            <p:nvPr/>
          </p:nvCxnSpPr>
          <p:spPr>
            <a:xfrm>
              <a:off x="156000" y="322944"/>
              <a:ext cx="11880000" cy="0"/>
            </a:xfrm>
            <a:prstGeom prst="line">
              <a:avLst/>
            </a:prstGeom>
            <a:ln w="60325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0FDA8519-C234-F159-D16C-5B59DE67056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-2985601" y="3460887"/>
              <a:ext cx="6588000" cy="0"/>
            </a:xfrm>
            <a:prstGeom prst="line">
              <a:avLst/>
            </a:prstGeom>
            <a:ln w="60325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533068BB-23F7-8FE1-CA5D-AD40138A6ADB}"/>
                </a:ext>
              </a:extLst>
            </p:cNvPr>
            <p:cNvCxnSpPr>
              <a:cxnSpLocks/>
            </p:cNvCxnSpPr>
            <p:nvPr/>
          </p:nvCxnSpPr>
          <p:spPr>
            <a:xfrm>
              <a:off x="156000" y="6599715"/>
              <a:ext cx="11880000" cy="0"/>
            </a:xfrm>
            <a:prstGeom prst="line">
              <a:avLst/>
            </a:prstGeom>
            <a:ln w="60325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A1AE5C0A-E354-B86E-45E8-EA859959DF0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618572" y="3460887"/>
              <a:ext cx="6588000" cy="0"/>
            </a:xfrm>
            <a:prstGeom prst="line">
              <a:avLst/>
            </a:prstGeom>
            <a:ln w="60325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평행 사변형 14">
            <a:extLst>
              <a:ext uri="{FF2B5EF4-FFF2-40B4-BE49-F238E27FC236}">
                <a16:creationId xmlns:a16="http://schemas.microsoft.com/office/drawing/2014/main" id="{6E038511-C8EB-97CF-0D69-1A74B402A262}"/>
              </a:ext>
            </a:extLst>
          </p:cNvPr>
          <p:cNvSpPr/>
          <p:nvPr/>
        </p:nvSpPr>
        <p:spPr>
          <a:xfrm>
            <a:off x="3762067" y="577695"/>
            <a:ext cx="4680000" cy="185497"/>
          </a:xfrm>
          <a:prstGeom prst="parallelogram">
            <a:avLst/>
          </a:prstGeom>
          <a:gradFill flip="none" rotWithShape="1">
            <a:gsLst>
              <a:gs pos="0">
                <a:srgbClr val="67FE2A">
                  <a:alpha val="49804"/>
                </a:srgbClr>
              </a:gs>
              <a:gs pos="96000">
                <a:srgbClr val="67FE2A">
                  <a:alpha val="50000"/>
                </a:srgbClr>
              </a:gs>
              <a:gs pos="98000">
                <a:srgbClr val="67FE2A">
                  <a:alpha val="80000"/>
                </a:srgbClr>
              </a:gs>
              <a:gs pos="100000">
                <a:srgbClr val="67FE2A">
                  <a:alpha val="50000"/>
                </a:srgbClr>
              </a:gs>
            </a:gsLst>
            <a:lin ang="6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E3FEBBF-8FB7-95DF-B77C-A70DBAFC40D6}"/>
              </a:ext>
            </a:extLst>
          </p:cNvPr>
          <p:cNvSpPr txBox="1"/>
          <p:nvPr/>
        </p:nvSpPr>
        <p:spPr>
          <a:xfrm>
            <a:off x="3715304" y="175399"/>
            <a:ext cx="4771736" cy="8485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4000"/>
              </a:lnSpc>
              <a:defRPr/>
            </a:pPr>
            <a:r>
              <a:rPr lang="en-US" altLang="ko-KR" sz="3200" kern="0" dirty="0">
                <a:ln w="9525"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a카레이서" panose="02020600000000000000" pitchFamily="18" charset="-127"/>
                <a:ea typeface="a카레이서" panose="02020600000000000000" pitchFamily="18" charset="-127"/>
              </a:rPr>
              <a:t>Sketch Prediction</a:t>
            </a:r>
          </a:p>
          <a:p>
            <a:pPr algn="ctr">
              <a:lnSpc>
                <a:spcPct val="114000"/>
              </a:lnSpc>
              <a:defRPr/>
            </a:pPr>
            <a:r>
              <a:rPr lang="en-US" altLang="ko-KR" sz="1200" i="1" kern="0" dirty="0">
                <a:solidFill>
                  <a:schemeClr val="accent3"/>
                </a:solidFill>
                <a:latin typeface="a카레이서" panose="02020600000000000000" pitchFamily="18" charset="-127"/>
                <a:ea typeface="a카레이서" panose="02020600000000000000" pitchFamily="18" charset="-127"/>
              </a:rPr>
              <a:t>Photo Search by Sketch</a:t>
            </a:r>
            <a:endParaRPr lang="ko-KR" altLang="en-US" sz="1200" i="1" dirty="0">
              <a:solidFill>
                <a:schemeClr val="accent3"/>
              </a:solidFill>
              <a:latin typeface="a카레이서" panose="02020600000000000000" pitchFamily="18" charset="-127"/>
              <a:ea typeface="a카레이서" panose="02020600000000000000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C46A8F-9F4E-5B4E-0C61-CB2EF5739634}"/>
              </a:ext>
            </a:extLst>
          </p:cNvPr>
          <p:cNvSpPr txBox="1"/>
          <p:nvPr/>
        </p:nvSpPr>
        <p:spPr>
          <a:xfrm>
            <a:off x="2298424" y="1650290"/>
            <a:ext cx="12689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accent6"/>
                </a:soli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sketch</a:t>
            </a:r>
            <a:endParaRPr lang="ko-KR" altLang="en-US" sz="2400" dirty="0">
              <a:solidFill>
                <a:schemeClr val="accent6"/>
              </a:solidFill>
              <a:latin typeface="a타이틀고딕4" panose="02020600000000000000" pitchFamily="18" charset="-127"/>
              <a:ea typeface="a타이틀고딕4" panose="02020600000000000000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CE9BC9-60CE-F050-62F0-8A2BB5ADD7BB}"/>
              </a:ext>
            </a:extLst>
          </p:cNvPr>
          <p:cNvSpPr txBox="1"/>
          <p:nvPr/>
        </p:nvSpPr>
        <p:spPr>
          <a:xfrm>
            <a:off x="4956530" y="1650290"/>
            <a:ext cx="22789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accent6"/>
                </a:soli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trained model</a:t>
            </a:r>
            <a:endParaRPr lang="ko-KR" altLang="en-US" sz="2400" dirty="0">
              <a:solidFill>
                <a:schemeClr val="accent6"/>
              </a:solidFill>
              <a:latin typeface="a타이틀고딕4" panose="02020600000000000000" pitchFamily="18" charset="-127"/>
              <a:ea typeface="a타이틀고딕4" panose="02020600000000000000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052137-828C-4C46-74BF-0E60A1E3B9E6}"/>
              </a:ext>
            </a:extLst>
          </p:cNvPr>
          <p:cNvSpPr txBox="1"/>
          <p:nvPr/>
        </p:nvSpPr>
        <p:spPr>
          <a:xfrm>
            <a:off x="6995535" y="1553280"/>
            <a:ext cx="45077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accent6"/>
                </a:soli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airplane, person,</a:t>
            </a:r>
          </a:p>
          <a:p>
            <a:pPr algn="ctr"/>
            <a:r>
              <a:rPr lang="en-US" altLang="ko-KR" dirty="0">
                <a:solidFill>
                  <a:schemeClr val="accent6"/>
                </a:soli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suitcase</a:t>
            </a:r>
            <a:endParaRPr lang="ko-KR" altLang="en-US" dirty="0">
              <a:solidFill>
                <a:schemeClr val="accent6"/>
              </a:solidFill>
              <a:latin typeface="a타이틀고딕4" panose="02020600000000000000" pitchFamily="18" charset="-127"/>
              <a:ea typeface="a타이틀고딕4" panose="02020600000000000000" pitchFamily="18" charset="-127"/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1F2080EB-B162-06AD-B549-94E8AB04D3B8}"/>
              </a:ext>
            </a:extLst>
          </p:cNvPr>
          <p:cNvGrpSpPr/>
          <p:nvPr/>
        </p:nvGrpSpPr>
        <p:grpSpPr>
          <a:xfrm>
            <a:off x="1907798" y="2345179"/>
            <a:ext cx="8376403" cy="2022654"/>
            <a:chOff x="1522199" y="2587694"/>
            <a:chExt cx="9139552" cy="2206932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5649BD7C-DFC0-3806-FEC5-6D7492C9DF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40446" y="3362630"/>
              <a:ext cx="873976" cy="873976"/>
            </a:xfrm>
            <a:prstGeom prst="rect">
              <a:avLst/>
            </a:prstGeom>
          </p:spPr>
        </p:pic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C9138222-9AF2-4B7A-1C0E-2922D2216C3C}"/>
                </a:ext>
              </a:extLst>
            </p:cNvPr>
            <p:cNvSpPr/>
            <p:nvPr/>
          </p:nvSpPr>
          <p:spPr>
            <a:xfrm>
              <a:off x="1522199" y="2587694"/>
              <a:ext cx="2206932" cy="220693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 descr="텍스트이(가) 표시된 사진&#10;&#10;자동 생성된 설명">
              <a:extLst>
                <a:ext uri="{FF2B5EF4-FFF2-40B4-BE49-F238E27FC236}">
                  <a16:creationId xmlns:a16="http://schemas.microsoft.com/office/drawing/2014/main" id="{85B38C97-1603-D337-30EC-490806635E2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29730" y="2999865"/>
              <a:ext cx="1421945" cy="1421945"/>
            </a:xfrm>
            <a:prstGeom prst="rect">
              <a:avLst/>
            </a:prstGeom>
          </p:spPr>
        </p:pic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F8C26F3C-7A9D-6D5E-DB9F-BBBF6E9D2A28}"/>
                </a:ext>
              </a:extLst>
            </p:cNvPr>
            <p:cNvSpPr/>
            <p:nvPr/>
          </p:nvSpPr>
          <p:spPr>
            <a:xfrm>
              <a:off x="4992534" y="2587694"/>
              <a:ext cx="2206932" cy="220693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F26E0A52-213D-A6BC-94FA-1531CE4FAF7F}"/>
                </a:ext>
              </a:extLst>
            </p:cNvPr>
            <p:cNvSpPr/>
            <p:nvPr/>
          </p:nvSpPr>
          <p:spPr>
            <a:xfrm>
              <a:off x="8454819" y="2587694"/>
              <a:ext cx="2206932" cy="220693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282CA7E3-3959-0C18-13B3-4AC879A71CE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11664" y="3362630"/>
              <a:ext cx="873976" cy="873976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6B40CF92-4275-601A-5BC9-EE5B5D5ACE5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74299" y="2999865"/>
              <a:ext cx="1461158" cy="1461158"/>
            </a:xfrm>
            <a:prstGeom prst="rect">
              <a:avLst/>
            </a:prstGeom>
          </p:spPr>
        </p:pic>
      </p:grpSp>
      <p:pic>
        <p:nvPicPr>
          <p:cNvPr id="31" name="Picture 2" descr="관련 이미지">
            <a:extLst>
              <a:ext uri="{FF2B5EF4-FFF2-40B4-BE49-F238E27FC236}">
                <a16:creationId xmlns:a16="http://schemas.microsoft.com/office/drawing/2014/main" id="{768A1E42-E0CA-CCA6-A965-0FD3E8DBDD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duotone>
              <a:prstClr val="black"/>
              <a:srgbClr val="96969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5823567" y="4530574"/>
            <a:ext cx="562622" cy="412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85DD2F20-6AEB-F9A4-ED10-BD8A040285A3}"/>
              </a:ext>
            </a:extLst>
          </p:cNvPr>
          <p:cNvCxnSpPr>
            <a:cxnSpLocks/>
          </p:cNvCxnSpPr>
          <p:nvPr/>
        </p:nvCxnSpPr>
        <p:spPr>
          <a:xfrm>
            <a:off x="550416" y="4706046"/>
            <a:ext cx="5095782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DD84CB94-8005-13BF-C193-6F268A7E7A9D}"/>
              </a:ext>
            </a:extLst>
          </p:cNvPr>
          <p:cNvCxnSpPr>
            <a:cxnSpLocks/>
          </p:cNvCxnSpPr>
          <p:nvPr/>
        </p:nvCxnSpPr>
        <p:spPr>
          <a:xfrm>
            <a:off x="6604986" y="4706046"/>
            <a:ext cx="5136628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사각형: 모서리가 접힌 도형 38">
            <a:extLst>
              <a:ext uri="{FF2B5EF4-FFF2-40B4-BE49-F238E27FC236}">
                <a16:creationId xmlns:a16="http://schemas.microsoft.com/office/drawing/2014/main" id="{B5265459-431D-1645-A75C-795D8D99DCC9}"/>
              </a:ext>
            </a:extLst>
          </p:cNvPr>
          <p:cNvSpPr/>
          <p:nvPr/>
        </p:nvSpPr>
        <p:spPr>
          <a:xfrm>
            <a:off x="4265773" y="5121079"/>
            <a:ext cx="3660451" cy="1253398"/>
          </a:xfrm>
          <a:prstGeom prst="foldedCorner">
            <a:avLst>
              <a:gd name="adj" fmla="val 13778"/>
            </a:avLst>
          </a:prstGeom>
          <a:solidFill>
            <a:schemeClr val="bg1"/>
          </a:solidFill>
          <a:ln w="19050">
            <a:solidFill>
              <a:schemeClr val="accent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BE2E681-FC50-9C6B-D30A-9844E315A899}"/>
              </a:ext>
            </a:extLst>
          </p:cNvPr>
          <p:cNvSpPr txBox="1"/>
          <p:nvPr/>
        </p:nvSpPr>
        <p:spPr>
          <a:xfrm>
            <a:off x="4265768" y="5121076"/>
            <a:ext cx="1967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Submission.xlsx</a:t>
            </a:r>
            <a:endParaRPr lang="ko-KR" altLang="en-US" dirty="0"/>
          </a:p>
        </p:txBody>
      </p:sp>
      <p:sp>
        <p:nvSpPr>
          <p:cNvPr id="18" name="모서리가 둥근 직사각형 44">
            <a:extLst>
              <a:ext uri="{FF2B5EF4-FFF2-40B4-BE49-F238E27FC236}">
                <a16:creationId xmlns:a16="http://schemas.microsoft.com/office/drawing/2014/main" id="{965B374A-40C6-82B3-6A16-B93A9B35F2F9}"/>
              </a:ext>
            </a:extLst>
          </p:cNvPr>
          <p:cNvSpPr/>
          <p:nvPr/>
        </p:nvSpPr>
        <p:spPr>
          <a:xfrm>
            <a:off x="4265765" y="5169944"/>
            <a:ext cx="1967758" cy="271596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prstClr val="white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submission.xlsx</a:t>
            </a:r>
            <a:endParaRPr lang="ko-KR" altLang="en-US" dirty="0">
              <a:solidFill>
                <a:prstClr val="white"/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9360417A-83C9-D920-B948-8AB9E8C6B80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4051"/>
          <a:stretch/>
        </p:blipFill>
        <p:spPr>
          <a:xfrm>
            <a:off x="4702635" y="5461641"/>
            <a:ext cx="2949862" cy="844778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512373B9-612D-6A91-C5C4-92BA8FE9A79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2607" y="3619428"/>
            <a:ext cx="566509" cy="566509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37B096E4-D045-5B9D-F9A6-A66D6633871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8719" y="2647406"/>
            <a:ext cx="960397" cy="960397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29138FDF-B89E-80BD-0363-0C30F3E7003D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9403" y="3181082"/>
            <a:ext cx="960397" cy="960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5653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그룹 48">
            <a:extLst>
              <a:ext uri="{FF2B5EF4-FFF2-40B4-BE49-F238E27FC236}">
                <a16:creationId xmlns:a16="http://schemas.microsoft.com/office/drawing/2014/main" id="{AD68FB76-5776-6312-4528-77A3525B2FC2}"/>
              </a:ext>
            </a:extLst>
          </p:cNvPr>
          <p:cNvGrpSpPr/>
          <p:nvPr/>
        </p:nvGrpSpPr>
        <p:grpSpPr>
          <a:xfrm>
            <a:off x="164878" y="1055087"/>
            <a:ext cx="11880000" cy="5693447"/>
            <a:chOff x="156000" y="166887"/>
            <a:chExt cx="11880000" cy="6588000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A6308DD4-77F6-4417-3869-5B7B4A19072F}"/>
                </a:ext>
              </a:extLst>
            </p:cNvPr>
            <p:cNvSpPr/>
            <p:nvPr/>
          </p:nvSpPr>
          <p:spPr>
            <a:xfrm>
              <a:off x="308399" y="322944"/>
              <a:ext cx="11604169" cy="6276767"/>
            </a:xfrm>
            <a:prstGeom prst="rect">
              <a:avLst/>
            </a:prstGeom>
            <a:pattFill prst="lgGrid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>
              <a:noFill/>
            </a:ln>
            <a:effectLst>
              <a:outerShdw dist="152400" dir="2700000" algn="tl" rotWithShape="0">
                <a:prstClr val="black">
                  <a:alpha val="1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0F30DD08-83AC-3E99-21C9-C6A3A7E4BA1F}"/>
                </a:ext>
              </a:extLst>
            </p:cNvPr>
            <p:cNvCxnSpPr>
              <a:cxnSpLocks/>
            </p:cNvCxnSpPr>
            <p:nvPr/>
          </p:nvCxnSpPr>
          <p:spPr>
            <a:xfrm>
              <a:off x="156000" y="322944"/>
              <a:ext cx="11880000" cy="0"/>
            </a:xfrm>
            <a:prstGeom prst="line">
              <a:avLst/>
            </a:prstGeom>
            <a:ln w="60325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0FDA8519-C234-F159-D16C-5B59DE67056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-2985601" y="3460887"/>
              <a:ext cx="6588000" cy="0"/>
            </a:xfrm>
            <a:prstGeom prst="line">
              <a:avLst/>
            </a:prstGeom>
            <a:ln w="60325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533068BB-23F7-8FE1-CA5D-AD40138A6ADB}"/>
                </a:ext>
              </a:extLst>
            </p:cNvPr>
            <p:cNvCxnSpPr>
              <a:cxnSpLocks/>
            </p:cNvCxnSpPr>
            <p:nvPr/>
          </p:nvCxnSpPr>
          <p:spPr>
            <a:xfrm>
              <a:off x="156000" y="6599715"/>
              <a:ext cx="11880000" cy="0"/>
            </a:xfrm>
            <a:prstGeom prst="line">
              <a:avLst/>
            </a:prstGeom>
            <a:ln w="60325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A1AE5C0A-E354-B86E-45E8-EA859959DF0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618572" y="3460887"/>
              <a:ext cx="6588000" cy="0"/>
            </a:xfrm>
            <a:prstGeom prst="line">
              <a:avLst/>
            </a:prstGeom>
            <a:ln w="60325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4E3FEBBF-8FB7-95DF-B77C-A70DBAFC40D6}"/>
              </a:ext>
            </a:extLst>
          </p:cNvPr>
          <p:cNvSpPr txBox="1"/>
          <p:nvPr/>
        </p:nvSpPr>
        <p:spPr>
          <a:xfrm>
            <a:off x="3710132" y="254094"/>
            <a:ext cx="4771736" cy="8485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4000"/>
              </a:lnSpc>
              <a:defRPr/>
            </a:pPr>
            <a:r>
              <a:rPr lang="en-US" altLang="ko-KR" sz="3200" kern="0" dirty="0">
                <a:ln w="9525"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a카레이서" panose="02020600000000000000" pitchFamily="18" charset="-127"/>
                <a:ea typeface="a카레이서" panose="02020600000000000000" pitchFamily="18" charset="-127"/>
              </a:rPr>
              <a:t>Trained Model</a:t>
            </a:r>
          </a:p>
          <a:p>
            <a:pPr algn="ctr">
              <a:lnSpc>
                <a:spcPct val="114000"/>
              </a:lnSpc>
              <a:defRPr/>
            </a:pPr>
            <a:r>
              <a:rPr lang="en-US" altLang="ko-KR" sz="1200" i="1" kern="0" dirty="0">
                <a:solidFill>
                  <a:schemeClr val="accent3"/>
                </a:solidFill>
                <a:latin typeface="a카레이서" panose="02020600000000000000" pitchFamily="18" charset="-127"/>
                <a:ea typeface="a카레이서" panose="02020600000000000000" pitchFamily="18" charset="-127"/>
              </a:rPr>
              <a:t>Photo Search by Sketch</a:t>
            </a:r>
            <a:endParaRPr lang="ko-KR" altLang="en-US" sz="1200" i="1" dirty="0">
              <a:solidFill>
                <a:schemeClr val="accent3"/>
              </a:solidFill>
              <a:latin typeface="a카레이서" panose="02020600000000000000" pitchFamily="18" charset="-127"/>
              <a:ea typeface="a카레이서" panose="02020600000000000000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7F5134B-A523-8A73-D003-2122DADCA3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9157" y="4086858"/>
            <a:ext cx="2551431" cy="2254753"/>
          </a:xfrm>
          <a:prstGeom prst="rect">
            <a:avLst/>
          </a:prstGeom>
        </p:spPr>
      </p:pic>
      <p:sp>
        <p:nvSpPr>
          <p:cNvPr id="13" name="평행 사변형 12">
            <a:extLst>
              <a:ext uri="{FF2B5EF4-FFF2-40B4-BE49-F238E27FC236}">
                <a16:creationId xmlns:a16="http://schemas.microsoft.com/office/drawing/2014/main" id="{0E79AA33-C509-54DA-54B7-E83F0C7EE999}"/>
              </a:ext>
            </a:extLst>
          </p:cNvPr>
          <p:cNvSpPr/>
          <p:nvPr/>
        </p:nvSpPr>
        <p:spPr>
          <a:xfrm>
            <a:off x="4380089" y="658906"/>
            <a:ext cx="3486438" cy="219873"/>
          </a:xfrm>
          <a:prstGeom prst="parallelogram">
            <a:avLst/>
          </a:prstGeom>
          <a:gradFill flip="none" rotWithShape="1">
            <a:gsLst>
              <a:gs pos="0">
                <a:srgbClr val="67FE2A">
                  <a:alpha val="49804"/>
                </a:srgbClr>
              </a:gs>
              <a:gs pos="96000">
                <a:srgbClr val="67FE2A">
                  <a:alpha val="50000"/>
                </a:srgbClr>
              </a:gs>
              <a:gs pos="98000">
                <a:srgbClr val="67FE2A">
                  <a:alpha val="80000"/>
                </a:srgbClr>
              </a:gs>
              <a:gs pos="100000">
                <a:srgbClr val="67FE2A">
                  <a:alpha val="50000"/>
                </a:srgbClr>
              </a:gs>
            </a:gsLst>
            <a:lin ang="6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6C279511-E2C1-03BF-8EA7-ADF36DA42E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8459" y="1742263"/>
            <a:ext cx="4037184" cy="2006951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A3EAC902-01C9-519A-FA63-946D65CAB846}"/>
              </a:ext>
            </a:extLst>
          </p:cNvPr>
          <p:cNvSpPr txBox="1"/>
          <p:nvPr/>
        </p:nvSpPr>
        <p:spPr>
          <a:xfrm>
            <a:off x="1002060" y="1576092"/>
            <a:ext cx="2326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Linear regression +</a:t>
            </a:r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6165855-7B30-6901-C6FF-3B45284F49F8}"/>
              </a:ext>
            </a:extLst>
          </p:cNvPr>
          <p:cNvSpPr txBox="1"/>
          <p:nvPr/>
        </p:nvSpPr>
        <p:spPr>
          <a:xfrm>
            <a:off x="833684" y="3140474"/>
            <a:ext cx="3332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Optimizer: Adam(</a:t>
            </a:r>
            <a:r>
              <a:rPr lang="en-US" altLang="ko-KR" dirty="0" err="1"/>
              <a:t>amsgrad</a:t>
            </a:r>
            <a:r>
              <a:rPr lang="en-US" altLang="ko-KR" dirty="0"/>
              <a:t>) +</a:t>
            </a:r>
            <a:endParaRPr lang="ko-KR" alt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C2CBCB3-E503-5BCD-1676-EF089B8EDF1D}"/>
              </a:ext>
            </a:extLst>
          </p:cNvPr>
          <p:cNvSpPr txBox="1"/>
          <p:nvPr/>
        </p:nvSpPr>
        <p:spPr>
          <a:xfrm>
            <a:off x="999405" y="1845199"/>
            <a:ext cx="2810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Loss : Cross Entropy+</a:t>
            </a:r>
            <a:endParaRPr lang="ko-KR" altLang="en-US" dirty="0"/>
          </a:p>
        </p:txBody>
      </p:sp>
      <p:pic>
        <p:nvPicPr>
          <p:cNvPr id="1026" name="Picture 2" descr="Gentle Introduction to the Adam Optimization Algorithm for Deep Learning -  MachineLearningMastery.com">
            <a:extLst>
              <a:ext uri="{FF2B5EF4-FFF2-40B4-BE49-F238E27FC236}">
                <a16:creationId xmlns:a16="http://schemas.microsoft.com/office/drawing/2014/main" id="{F47D4A06-F93A-219D-61BA-F14C224BB2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515" y="3424006"/>
            <a:ext cx="3190875" cy="3095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ABF620AD-D587-F502-7088-DF048F029945}"/>
              </a:ext>
            </a:extLst>
          </p:cNvPr>
          <p:cNvSpPr txBox="1"/>
          <p:nvPr/>
        </p:nvSpPr>
        <p:spPr>
          <a:xfrm>
            <a:off x="4491969" y="1372935"/>
            <a:ext cx="2085046" cy="369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CNN: ResNet18 +</a:t>
            </a:r>
            <a:endParaRPr lang="ko-KR" alt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D09F6C2-ADC4-79BD-EF9C-B38ED1E30CFE}"/>
              </a:ext>
            </a:extLst>
          </p:cNvPr>
          <p:cNvSpPr txBox="1"/>
          <p:nvPr/>
        </p:nvSpPr>
        <p:spPr>
          <a:xfrm>
            <a:off x="8481868" y="3630231"/>
            <a:ext cx="2202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Training result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756189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그룹 42">
            <a:extLst>
              <a:ext uri="{FF2B5EF4-FFF2-40B4-BE49-F238E27FC236}">
                <a16:creationId xmlns:a16="http://schemas.microsoft.com/office/drawing/2014/main" id="{29DFEE23-7A61-7C64-BD0F-5A951FA83FF1}"/>
              </a:ext>
            </a:extLst>
          </p:cNvPr>
          <p:cNvGrpSpPr/>
          <p:nvPr/>
        </p:nvGrpSpPr>
        <p:grpSpPr>
          <a:xfrm>
            <a:off x="164878" y="1055087"/>
            <a:ext cx="11880000" cy="5693447"/>
            <a:chOff x="156000" y="166887"/>
            <a:chExt cx="11880000" cy="6588000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6CCD04E6-3A8F-50CD-74A7-842AD18BD1FA}"/>
                </a:ext>
              </a:extLst>
            </p:cNvPr>
            <p:cNvSpPr/>
            <p:nvPr/>
          </p:nvSpPr>
          <p:spPr>
            <a:xfrm>
              <a:off x="308399" y="322944"/>
              <a:ext cx="11604169" cy="6276767"/>
            </a:xfrm>
            <a:prstGeom prst="rect">
              <a:avLst/>
            </a:prstGeom>
            <a:pattFill prst="lgGrid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>
              <a:noFill/>
            </a:ln>
            <a:effectLst>
              <a:outerShdw dist="152400" dir="2700000" algn="tl" rotWithShape="0">
                <a:prstClr val="black">
                  <a:alpha val="1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810E45FF-B8D7-19D7-0E08-B9F69CE9DE12}"/>
                </a:ext>
              </a:extLst>
            </p:cNvPr>
            <p:cNvCxnSpPr>
              <a:cxnSpLocks/>
            </p:cNvCxnSpPr>
            <p:nvPr/>
          </p:nvCxnSpPr>
          <p:spPr>
            <a:xfrm>
              <a:off x="156000" y="322944"/>
              <a:ext cx="11880000" cy="0"/>
            </a:xfrm>
            <a:prstGeom prst="line">
              <a:avLst/>
            </a:prstGeom>
            <a:ln w="60325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E0904547-F0E1-77A5-5ABA-3E33CDE9FB6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-2985601" y="3460887"/>
              <a:ext cx="6588000" cy="0"/>
            </a:xfrm>
            <a:prstGeom prst="line">
              <a:avLst/>
            </a:prstGeom>
            <a:ln w="60325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A93F7FD8-FD05-B235-D32B-04D2F6DE2F0A}"/>
                </a:ext>
              </a:extLst>
            </p:cNvPr>
            <p:cNvCxnSpPr>
              <a:cxnSpLocks/>
            </p:cNvCxnSpPr>
            <p:nvPr/>
          </p:nvCxnSpPr>
          <p:spPr>
            <a:xfrm>
              <a:off x="156000" y="6599715"/>
              <a:ext cx="11880000" cy="0"/>
            </a:xfrm>
            <a:prstGeom prst="line">
              <a:avLst/>
            </a:prstGeom>
            <a:ln w="60325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5F6EC230-5903-B381-651B-B1478AB8AD7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618572" y="3460887"/>
              <a:ext cx="6588000" cy="0"/>
            </a:xfrm>
            <a:prstGeom prst="line">
              <a:avLst/>
            </a:prstGeom>
            <a:ln w="60325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" name="평행 사변형 49">
            <a:extLst>
              <a:ext uri="{FF2B5EF4-FFF2-40B4-BE49-F238E27FC236}">
                <a16:creationId xmlns:a16="http://schemas.microsoft.com/office/drawing/2014/main" id="{546DEAFD-5425-C52C-9D0B-2C81574E956D}"/>
              </a:ext>
            </a:extLst>
          </p:cNvPr>
          <p:cNvSpPr/>
          <p:nvPr/>
        </p:nvSpPr>
        <p:spPr>
          <a:xfrm>
            <a:off x="3944877" y="577695"/>
            <a:ext cx="4320000" cy="185497"/>
          </a:xfrm>
          <a:prstGeom prst="parallelogram">
            <a:avLst/>
          </a:prstGeom>
          <a:gradFill flip="none" rotWithShape="1">
            <a:gsLst>
              <a:gs pos="0">
                <a:srgbClr val="67FE2A">
                  <a:alpha val="49804"/>
                </a:srgbClr>
              </a:gs>
              <a:gs pos="96000">
                <a:srgbClr val="67FE2A">
                  <a:alpha val="50000"/>
                </a:srgbClr>
              </a:gs>
              <a:gs pos="98000">
                <a:srgbClr val="67FE2A">
                  <a:alpha val="80000"/>
                </a:srgbClr>
              </a:gs>
              <a:gs pos="100000">
                <a:srgbClr val="67FE2A">
                  <a:alpha val="50000"/>
                </a:srgbClr>
              </a:gs>
            </a:gsLst>
            <a:lin ang="6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4CD904C-65FA-FD40-229E-3A1FD117CE9B}"/>
              </a:ext>
            </a:extLst>
          </p:cNvPr>
          <p:cNvSpPr txBox="1"/>
          <p:nvPr/>
        </p:nvSpPr>
        <p:spPr>
          <a:xfrm>
            <a:off x="4080628" y="173412"/>
            <a:ext cx="4030743" cy="8485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4000"/>
              </a:lnSpc>
              <a:defRPr/>
            </a:pPr>
            <a:r>
              <a:rPr lang="en-US" altLang="ko-KR" sz="3200" kern="0" dirty="0">
                <a:ln w="9525"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a카레이서" panose="02020600000000000000" pitchFamily="18" charset="-127"/>
                <a:ea typeface="a카레이서" panose="02020600000000000000" pitchFamily="18" charset="-127"/>
              </a:rPr>
              <a:t>Gallery Analysis</a:t>
            </a:r>
          </a:p>
          <a:p>
            <a:pPr algn="ctr">
              <a:lnSpc>
                <a:spcPct val="114000"/>
              </a:lnSpc>
              <a:defRPr/>
            </a:pPr>
            <a:r>
              <a:rPr lang="en-US" altLang="ko-KR" sz="1200" i="1" kern="0" dirty="0">
                <a:solidFill>
                  <a:schemeClr val="accent3"/>
                </a:solidFill>
                <a:latin typeface="a카레이서" panose="02020600000000000000" pitchFamily="18" charset="-127"/>
                <a:ea typeface="a카레이서" panose="02020600000000000000" pitchFamily="18" charset="-127"/>
              </a:rPr>
              <a:t>Photo Search by Sketch</a:t>
            </a:r>
            <a:endParaRPr lang="ko-KR" altLang="en-US" sz="1200" i="1" dirty="0">
              <a:solidFill>
                <a:schemeClr val="accent3"/>
              </a:solidFill>
              <a:latin typeface="a카레이서" panose="02020600000000000000" pitchFamily="18" charset="-127"/>
              <a:ea typeface="a카레이서" panose="02020600000000000000" pitchFamily="18" charset="-127"/>
            </a:endParaRPr>
          </a:p>
        </p:txBody>
      </p: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41E932BE-CED7-1681-68E7-EFC168894A3C}"/>
              </a:ext>
            </a:extLst>
          </p:cNvPr>
          <p:cNvGrpSpPr/>
          <p:nvPr/>
        </p:nvGrpSpPr>
        <p:grpSpPr>
          <a:xfrm>
            <a:off x="321211" y="1183121"/>
            <a:ext cx="5015339" cy="3509904"/>
            <a:chOff x="321211" y="1398272"/>
            <a:chExt cx="5015345" cy="3792121"/>
          </a:xfrm>
        </p:grpSpPr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id="{54A2FF93-354A-D2C3-E0B1-28FA14C1C7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4864" y="2280041"/>
              <a:ext cx="4731692" cy="2910352"/>
            </a:xfrm>
            <a:prstGeom prst="rect">
              <a:avLst/>
            </a:prstGeom>
          </p:spPr>
        </p:pic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8EE70C6D-366B-87A8-6F02-6E4859846D95}"/>
                </a:ext>
              </a:extLst>
            </p:cNvPr>
            <p:cNvSpPr txBox="1"/>
            <p:nvPr/>
          </p:nvSpPr>
          <p:spPr>
            <a:xfrm>
              <a:off x="321211" y="1738193"/>
              <a:ext cx="11605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>
                  <a:solidFill>
                    <a:schemeClr val="accent6"/>
                  </a:solidFill>
                  <a:latin typeface="a타이틀고딕4" panose="02020600000000000000" pitchFamily="18" charset="-127"/>
                  <a:ea typeface="a타이틀고딕4" panose="02020600000000000000" pitchFamily="18" charset="-127"/>
                </a:rPr>
                <a:t>TARGET</a:t>
              </a:r>
              <a:endParaRPr lang="ko-KR" altLang="en-US" dirty="0">
                <a:solidFill>
                  <a:schemeClr val="accent6"/>
                </a:solidFill>
                <a:latin typeface="a타이틀고딕4" panose="02020600000000000000" pitchFamily="18" charset="-127"/>
                <a:ea typeface="a타이틀고딕4" panose="02020600000000000000" pitchFamily="18" charset="-127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451CA944-AC8B-D699-C37C-2D94DE99BA7A}"/>
                </a:ext>
              </a:extLst>
            </p:cNvPr>
            <p:cNvSpPr/>
            <p:nvPr/>
          </p:nvSpPr>
          <p:spPr>
            <a:xfrm>
              <a:off x="604863" y="2239700"/>
              <a:ext cx="384182" cy="615467"/>
            </a:xfrm>
            <a:prstGeom prst="rect">
              <a:avLst/>
            </a:prstGeom>
            <a:noFill/>
            <a:ln w="2857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63" name="직선 화살표 연결선 62">
              <a:extLst>
                <a:ext uri="{FF2B5EF4-FFF2-40B4-BE49-F238E27FC236}">
                  <a16:creationId xmlns:a16="http://schemas.microsoft.com/office/drawing/2014/main" id="{97485783-1E89-52A7-71EA-BEE6C16FA3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6954" y="2107525"/>
              <a:ext cx="0" cy="172516"/>
            </a:xfrm>
            <a:prstGeom prst="straightConnector1">
              <a:avLst/>
            </a:prstGeom>
            <a:ln w="1905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4" name="그림 63">
              <a:extLst>
                <a:ext uri="{FF2B5EF4-FFF2-40B4-BE49-F238E27FC236}">
                  <a16:creationId xmlns:a16="http://schemas.microsoft.com/office/drawing/2014/main" id="{F1DDA3EE-FF1E-6E67-7581-702154DE0C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5197" y="1398272"/>
              <a:ext cx="538580" cy="538580"/>
            </a:xfrm>
            <a:prstGeom prst="rect">
              <a:avLst/>
            </a:prstGeom>
          </p:spPr>
        </p:pic>
        <p:sp>
          <p:nvSpPr>
            <p:cNvPr id="24" name="모서리가 둥근 직사각형 44">
              <a:extLst>
                <a:ext uri="{FF2B5EF4-FFF2-40B4-BE49-F238E27FC236}">
                  <a16:creationId xmlns:a16="http://schemas.microsoft.com/office/drawing/2014/main" id="{4696D7A9-89B6-DCC1-E804-972811962BD1}"/>
                </a:ext>
              </a:extLst>
            </p:cNvPr>
            <p:cNvSpPr/>
            <p:nvPr/>
          </p:nvSpPr>
          <p:spPr>
            <a:xfrm>
              <a:off x="2467093" y="1748289"/>
              <a:ext cx="1776820" cy="367419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prstClr val="white"/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Gallery folder</a:t>
              </a:r>
              <a:endParaRPr lang="ko-KR" altLang="en-US" dirty="0">
                <a:solidFill>
                  <a:prstClr val="white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endParaRPr>
            </a:p>
          </p:txBody>
        </p:sp>
      </p:grpSp>
      <p:pic>
        <p:nvPicPr>
          <p:cNvPr id="68" name="图片 5">
            <a:extLst>
              <a:ext uri="{FF2B5EF4-FFF2-40B4-BE49-F238E27FC236}">
                <a16:creationId xmlns:a16="http://schemas.microsoft.com/office/drawing/2014/main" id="{CF7C2725-B525-206C-E4BD-D1B09DCC5C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9658" y="3752697"/>
            <a:ext cx="4167477" cy="2693758"/>
          </a:xfrm>
          <a:prstGeom prst="rect">
            <a:avLst/>
          </a:prstGeom>
        </p:spPr>
      </p:pic>
      <p:sp>
        <p:nvSpPr>
          <p:cNvPr id="72" name="화살표: 왼쪽/오른쪽 71">
            <a:extLst>
              <a:ext uri="{FF2B5EF4-FFF2-40B4-BE49-F238E27FC236}">
                <a16:creationId xmlns:a16="http://schemas.microsoft.com/office/drawing/2014/main" id="{D18DA715-DFC2-AB48-8BDE-720E29B08F8A}"/>
              </a:ext>
            </a:extLst>
          </p:cNvPr>
          <p:cNvSpPr/>
          <p:nvPr/>
        </p:nvSpPr>
        <p:spPr>
          <a:xfrm rot="1561169">
            <a:off x="5395038" y="3653694"/>
            <a:ext cx="1849069" cy="736847"/>
          </a:xfrm>
          <a:prstGeom prst="leftRightArrow">
            <a:avLst>
              <a:gd name="adj1" fmla="val 60673"/>
              <a:gd name="adj2" fmla="val 50000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7DD23A19-8083-9A1B-647F-0B324B343A5E}"/>
              </a:ext>
            </a:extLst>
          </p:cNvPr>
          <p:cNvSpPr txBox="1"/>
          <p:nvPr/>
        </p:nvSpPr>
        <p:spPr>
          <a:xfrm rot="1578637">
            <a:off x="5536983" y="3818245"/>
            <a:ext cx="158022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solidFill>
                  <a:prstClr val="white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Detectron2-faser_rcnn_R_101</a:t>
            </a:r>
            <a:endParaRPr lang="ko-KR" altLang="en-US" sz="1100" dirty="0">
              <a:solidFill>
                <a:prstClr val="white"/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497018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그룹 38">
            <a:extLst>
              <a:ext uri="{FF2B5EF4-FFF2-40B4-BE49-F238E27FC236}">
                <a16:creationId xmlns:a16="http://schemas.microsoft.com/office/drawing/2014/main" id="{1CC658B1-B895-DDFD-4E07-1BAFE46FC8FB}"/>
              </a:ext>
            </a:extLst>
          </p:cNvPr>
          <p:cNvGrpSpPr/>
          <p:nvPr/>
        </p:nvGrpSpPr>
        <p:grpSpPr>
          <a:xfrm>
            <a:off x="164878" y="1055087"/>
            <a:ext cx="11880000" cy="5693447"/>
            <a:chOff x="156000" y="166887"/>
            <a:chExt cx="11880000" cy="6588000"/>
          </a:xfrm>
        </p:grpSpPr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BFB210B7-1BCC-488D-94CC-58D7FE2FA7D5}"/>
                </a:ext>
              </a:extLst>
            </p:cNvPr>
            <p:cNvSpPr/>
            <p:nvPr/>
          </p:nvSpPr>
          <p:spPr>
            <a:xfrm>
              <a:off x="308399" y="322944"/>
              <a:ext cx="11604169" cy="6276767"/>
            </a:xfrm>
            <a:prstGeom prst="rect">
              <a:avLst/>
            </a:prstGeom>
            <a:pattFill prst="lgGrid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>
              <a:noFill/>
            </a:ln>
            <a:effectLst>
              <a:outerShdw dist="152400" dir="2700000" algn="tl" rotWithShape="0">
                <a:prstClr val="black">
                  <a:alpha val="1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CC8F5F13-9066-9D74-08E0-8C0546C87D34}"/>
                </a:ext>
              </a:extLst>
            </p:cNvPr>
            <p:cNvCxnSpPr>
              <a:cxnSpLocks/>
            </p:cNvCxnSpPr>
            <p:nvPr/>
          </p:nvCxnSpPr>
          <p:spPr>
            <a:xfrm>
              <a:off x="156000" y="322944"/>
              <a:ext cx="11880000" cy="0"/>
            </a:xfrm>
            <a:prstGeom prst="line">
              <a:avLst/>
            </a:prstGeom>
            <a:ln w="60325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1A448E8C-A15B-57F8-0918-196F4D6866C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-2985601" y="3460887"/>
              <a:ext cx="6588000" cy="0"/>
            </a:xfrm>
            <a:prstGeom prst="line">
              <a:avLst/>
            </a:prstGeom>
            <a:ln w="60325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25F0CFB8-486B-0DA5-4FFE-0B5465AB5576}"/>
                </a:ext>
              </a:extLst>
            </p:cNvPr>
            <p:cNvCxnSpPr>
              <a:cxnSpLocks/>
            </p:cNvCxnSpPr>
            <p:nvPr/>
          </p:nvCxnSpPr>
          <p:spPr>
            <a:xfrm>
              <a:off x="156000" y="6599715"/>
              <a:ext cx="11880000" cy="0"/>
            </a:xfrm>
            <a:prstGeom prst="line">
              <a:avLst/>
            </a:prstGeom>
            <a:ln w="60325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8AA7C407-3C14-2701-E75C-0A46C54D336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618572" y="3460887"/>
              <a:ext cx="6588000" cy="0"/>
            </a:xfrm>
            <a:prstGeom prst="line">
              <a:avLst/>
            </a:prstGeom>
            <a:ln w="60325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평행 사변형 14">
            <a:extLst>
              <a:ext uri="{FF2B5EF4-FFF2-40B4-BE49-F238E27FC236}">
                <a16:creationId xmlns:a16="http://schemas.microsoft.com/office/drawing/2014/main" id="{6E038511-C8EB-97CF-0D69-1A74B402A262}"/>
              </a:ext>
            </a:extLst>
          </p:cNvPr>
          <p:cNvSpPr/>
          <p:nvPr/>
        </p:nvSpPr>
        <p:spPr>
          <a:xfrm>
            <a:off x="3584878" y="577695"/>
            <a:ext cx="5040000" cy="185497"/>
          </a:xfrm>
          <a:prstGeom prst="parallelogram">
            <a:avLst/>
          </a:prstGeom>
          <a:gradFill flip="none" rotWithShape="1">
            <a:gsLst>
              <a:gs pos="0">
                <a:srgbClr val="67FE2A">
                  <a:alpha val="49804"/>
                </a:srgbClr>
              </a:gs>
              <a:gs pos="96000">
                <a:srgbClr val="67FE2A">
                  <a:alpha val="50000"/>
                </a:srgbClr>
              </a:gs>
              <a:gs pos="98000">
                <a:srgbClr val="67FE2A">
                  <a:alpha val="80000"/>
                </a:srgbClr>
              </a:gs>
              <a:gs pos="100000">
                <a:srgbClr val="67FE2A">
                  <a:alpha val="50000"/>
                </a:srgbClr>
              </a:gs>
            </a:gsLst>
            <a:lin ang="6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E3FEBBF-8FB7-95DF-B77C-A70DBAFC40D6}"/>
              </a:ext>
            </a:extLst>
          </p:cNvPr>
          <p:cNvSpPr txBox="1"/>
          <p:nvPr/>
        </p:nvSpPr>
        <p:spPr>
          <a:xfrm>
            <a:off x="3686891" y="173412"/>
            <a:ext cx="4818217" cy="8485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4000"/>
              </a:lnSpc>
              <a:defRPr/>
            </a:pPr>
            <a:r>
              <a:rPr lang="en-US" altLang="ko-KR" sz="3200" kern="0" dirty="0">
                <a:ln w="9525"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a카레이서" panose="02020600000000000000" pitchFamily="18" charset="-127"/>
                <a:ea typeface="a카레이서" panose="02020600000000000000" pitchFamily="18" charset="-127"/>
              </a:rPr>
              <a:t>Similarity Analysis</a:t>
            </a:r>
          </a:p>
          <a:p>
            <a:pPr algn="ctr">
              <a:lnSpc>
                <a:spcPct val="114000"/>
              </a:lnSpc>
              <a:defRPr/>
            </a:pPr>
            <a:r>
              <a:rPr lang="en-US" altLang="ko-KR" sz="1200" i="1" kern="0" dirty="0">
                <a:solidFill>
                  <a:schemeClr val="accent3"/>
                </a:solidFill>
                <a:latin typeface="a카레이서" panose="02020600000000000000" pitchFamily="18" charset="-127"/>
                <a:ea typeface="a카레이서" panose="02020600000000000000" pitchFamily="18" charset="-127"/>
              </a:rPr>
              <a:t>Photo Search by Sketch</a:t>
            </a:r>
            <a:endParaRPr lang="ko-KR" altLang="en-US" sz="1200" i="1" dirty="0">
              <a:solidFill>
                <a:schemeClr val="accent3"/>
              </a:solidFill>
              <a:latin typeface="a카레이서" panose="02020600000000000000" pitchFamily="18" charset="-127"/>
              <a:ea typeface="a카레이서" panose="02020600000000000000" pitchFamily="18" charset="-127"/>
            </a:endParaRPr>
          </a:p>
        </p:txBody>
      </p:sp>
      <p:sp>
        <p:nvSpPr>
          <p:cNvPr id="16" name="모서리가 둥근 직사각형 44">
            <a:extLst>
              <a:ext uri="{FF2B5EF4-FFF2-40B4-BE49-F238E27FC236}">
                <a16:creationId xmlns:a16="http://schemas.microsoft.com/office/drawing/2014/main" id="{1D5953EB-E8D0-DB8A-8EB5-B03E8C75C0F7}"/>
              </a:ext>
            </a:extLst>
          </p:cNvPr>
          <p:cNvSpPr/>
          <p:nvPr/>
        </p:nvSpPr>
        <p:spPr>
          <a:xfrm>
            <a:off x="8439127" y="3860600"/>
            <a:ext cx="3119659" cy="367419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Analysis about a photo.xlsx</a:t>
            </a:r>
            <a:endParaRPr lang="ko-KR" altLang="en-US" dirty="0"/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A7FA20E8-4328-573B-2FBF-FB329580F8EE}"/>
              </a:ext>
            </a:extLst>
          </p:cNvPr>
          <p:cNvGrpSpPr/>
          <p:nvPr/>
        </p:nvGrpSpPr>
        <p:grpSpPr>
          <a:xfrm>
            <a:off x="7157929" y="4332303"/>
            <a:ext cx="4400857" cy="1979211"/>
            <a:chOff x="4101197" y="4618090"/>
            <a:chExt cx="4013054" cy="1804803"/>
          </a:xfrm>
        </p:grpSpPr>
        <p:sp>
          <p:nvSpPr>
            <p:cNvPr id="17" name="사각형: 모서리가 접힌 도형 16">
              <a:extLst>
                <a:ext uri="{FF2B5EF4-FFF2-40B4-BE49-F238E27FC236}">
                  <a16:creationId xmlns:a16="http://schemas.microsoft.com/office/drawing/2014/main" id="{865DB924-6845-C19F-386A-45D596495F57}"/>
                </a:ext>
              </a:extLst>
            </p:cNvPr>
            <p:cNvSpPr/>
            <p:nvPr/>
          </p:nvSpPr>
          <p:spPr>
            <a:xfrm>
              <a:off x="4101197" y="4618090"/>
              <a:ext cx="4013054" cy="1804803"/>
            </a:xfrm>
            <a:prstGeom prst="foldedCorner">
              <a:avLst>
                <a:gd name="adj" fmla="val 13127"/>
              </a:avLst>
            </a:prstGeom>
            <a:solidFill>
              <a:schemeClr val="bg1"/>
            </a:solidFill>
            <a:ln w="1905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C6C40ADA-FB9B-66B1-16E9-A68F5C449C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16" t="1507" r="1934" b="1636"/>
            <a:stretch/>
          </p:blipFill>
          <p:spPr>
            <a:xfrm>
              <a:off x="4148441" y="4653507"/>
              <a:ext cx="3717176" cy="1739990"/>
            </a:xfrm>
            <a:prstGeom prst="rect">
              <a:avLst/>
            </a:prstGeom>
          </p:spPr>
        </p:pic>
      </p:grpSp>
      <p:sp>
        <p:nvSpPr>
          <p:cNvPr id="19" name="사각형: 모서리가 접힌 도형 18">
            <a:extLst>
              <a:ext uri="{FF2B5EF4-FFF2-40B4-BE49-F238E27FC236}">
                <a16:creationId xmlns:a16="http://schemas.microsoft.com/office/drawing/2014/main" id="{F93E5E7C-7E8C-D1D0-C74F-64E90240CA4B}"/>
              </a:ext>
            </a:extLst>
          </p:cNvPr>
          <p:cNvSpPr/>
          <p:nvPr/>
        </p:nvSpPr>
        <p:spPr>
          <a:xfrm>
            <a:off x="637675" y="2036582"/>
            <a:ext cx="6642957" cy="1109384"/>
          </a:xfrm>
          <a:prstGeom prst="foldedCorner">
            <a:avLst>
              <a:gd name="adj" fmla="val 13127"/>
            </a:avLst>
          </a:prstGeom>
          <a:solidFill>
            <a:schemeClr val="bg1"/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모서리가 둥근 직사각형 44">
            <a:extLst>
              <a:ext uri="{FF2B5EF4-FFF2-40B4-BE49-F238E27FC236}">
                <a16:creationId xmlns:a16="http://schemas.microsoft.com/office/drawing/2014/main" id="{2011383C-18FE-04B2-8B77-E154EB4FDE44}"/>
              </a:ext>
            </a:extLst>
          </p:cNvPr>
          <p:cNvSpPr/>
          <p:nvPr/>
        </p:nvSpPr>
        <p:spPr>
          <a:xfrm>
            <a:off x="637675" y="1570883"/>
            <a:ext cx="2726240" cy="367419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sketch_prediction.xlsx</a:t>
            </a:r>
            <a:endParaRPr lang="ko-KR" altLang="en-US" dirty="0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1871E168-356D-411A-3D41-19B61DB8324C}"/>
              </a:ext>
            </a:extLst>
          </p:cNvPr>
          <p:cNvCxnSpPr>
            <a:cxnSpLocks/>
          </p:cNvCxnSpPr>
          <p:nvPr/>
        </p:nvCxnSpPr>
        <p:spPr>
          <a:xfrm flipV="1">
            <a:off x="532660" y="4128117"/>
            <a:ext cx="5016458" cy="226538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E252AE9-B649-C627-2FFB-BD32A5A0C4A1}"/>
              </a:ext>
            </a:extLst>
          </p:cNvPr>
          <p:cNvCxnSpPr>
            <a:cxnSpLocks/>
          </p:cNvCxnSpPr>
          <p:nvPr/>
        </p:nvCxnSpPr>
        <p:spPr>
          <a:xfrm flipV="1">
            <a:off x="6832238" y="1462338"/>
            <a:ext cx="4773652" cy="2155731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화살표: 왼쪽/오른쪽 31">
            <a:extLst>
              <a:ext uri="{FF2B5EF4-FFF2-40B4-BE49-F238E27FC236}">
                <a16:creationId xmlns:a16="http://schemas.microsoft.com/office/drawing/2014/main" id="{02DFC538-90DF-A1F3-96FC-C8F807966964}"/>
              </a:ext>
            </a:extLst>
          </p:cNvPr>
          <p:cNvSpPr/>
          <p:nvPr/>
        </p:nvSpPr>
        <p:spPr>
          <a:xfrm rot="1561169">
            <a:off x="5180343" y="3495144"/>
            <a:ext cx="1849069" cy="736847"/>
          </a:xfrm>
          <a:prstGeom prst="leftRightArrow">
            <a:avLst>
              <a:gd name="adj1" fmla="val 60673"/>
              <a:gd name="adj2" fmla="val 50000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53BD2AA-C34F-9B5D-D0CA-515E57F8F28B}"/>
              </a:ext>
            </a:extLst>
          </p:cNvPr>
          <p:cNvSpPr txBox="1"/>
          <p:nvPr/>
        </p:nvSpPr>
        <p:spPr>
          <a:xfrm rot="1578637">
            <a:off x="5323643" y="3593529"/>
            <a:ext cx="15802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타이틀고딕4" panose="02020600000000000000" pitchFamily="18" charset="-127"/>
                <a:ea typeface="a타이틀고딕4" panose="02020600000000000000" pitchFamily="18" charset="-127"/>
              </a:rPr>
              <a:t>LOGIC</a:t>
            </a:r>
            <a:endParaRPr lang="ko-KR" altLang="en-US" sz="2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타이틀고딕4" panose="02020600000000000000" pitchFamily="18" charset="-127"/>
              <a:ea typeface="a타이틀고딕4" panose="02020600000000000000" pitchFamily="18" charset="-127"/>
            </a:endParaRPr>
          </a:p>
        </p:txBody>
      </p:sp>
      <p:pic>
        <p:nvPicPr>
          <p:cNvPr id="46" name="그림 45">
            <a:extLst>
              <a:ext uri="{FF2B5EF4-FFF2-40B4-BE49-F238E27FC236}">
                <a16:creationId xmlns:a16="http://schemas.microsoft.com/office/drawing/2014/main" id="{3264A9B5-A7F4-D8E1-B831-D0204CEB220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39447">
            <a:off x="3467412" y="1367181"/>
            <a:ext cx="588355" cy="588355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A90D2CDC-21B5-EBA2-52BC-F9DF6A7F8F9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4678" y="3640403"/>
            <a:ext cx="523578" cy="52357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2FFA513-B8F8-4DEC-6AF2-5AAAADB880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2768" y="2143560"/>
            <a:ext cx="6332769" cy="87637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223EED5-40ED-FADB-4657-BAE6A0FD7D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5147" y="2126330"/>
            <a:ext cx="6348010" cy="891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5052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그룹 38">
            <a:extLst>
              <a:ext uri="{FF2B5EF4-FFF2-40B4-BE49-F238E27FC236}">
                <a16:creationId xmlns:a16="http://schemas.microsoft.com/office/drawing/2014/main" id="{1CC658B1-B895-DDFD-4E07-1BAFE46FC8FB}"/>
              </a:ext>
            </a:extLst>
          </p:cNvPr>
          <p:cNvGrpSpPr/>
          <p:nvPr/>
        </p:nvGrpSpPr>
        <p:grpSpPr>
          <a:xfrm>
            <a:off x="164878" y="1055087"/>
            <a:ext cx="11880000" cy="5693447"/>
            <a:chOff x="156000" y="166887"/>
            <a:chExt cx="11880000" cy="6588000"/>
          </a:xfrm>
        </p:grpSpPr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BFB210B7-1BCC-488D-94CC-58D7FE2FA7D5}"/>
                </a:ext>
              </a:extLst>
            </p:cNvPr>
            <p:cNvSpPr/>
            <p:nvPr/>
          </p:nvSpPr>
          <p:spPr>
            <a:xfrm>
              <a:off x="308399" y="322944"/>
              <a:ext cx="11604169" cy="6276767"/>
            </a:xfrm>
            <a:prstGeom prst="rect">
              <a:avLst/>
            </a:prstGeom>
            <a:pattFill prst="lgGrid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>
              <a:noFill/>
            </a:ln>
            <a:effectLst>
              <a:outerShdw dist="152400" dir="2700000" algn="tl" rotWithShape="0">
                <a:prstClr val="black">
                  <a:alpha val="1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800" dirty="0"/>
                <a:t>이미지에서 </a:t>
              </a:r>
              <a:r>
                <a:rPr lang="en-US" altLang="ko-KR" sz="1800" dirty="0"/>
                <a:t>detect</a:t>
              </a:r>
              <a:r>
                <a:rPr lang="ko-KR" altLang="en-US" sz="1800" dirty="0"/>
                <a:t>된 물체의 정확도를 위하여 </a:t>
              </a:r>
              <a:r>
                <a:rPr lang="en-US" altLang="ko-KR" sz="1800" dirty="0"/>
                <a:t>score&gt;=0.9</a:t>
              </a:r>
              <a:r>
                <a:rPr lang="ko-KR" altLang="en-US" sz="1800" dirty="0"/>
                <a:t>인 물체만 </a:t>
              </a:r>
              <a:r>
                <a:rPr lang="en-US" altLang="ko-KR" sz="1800" dirty="0"/>
                <a:t>excel</a:t>
              </a:r>
              <a:r>
                <a:rPr lang="ko-KR" altLang="en-US" sz="1800" dirty="0"/>
                <a:t>에 저장한다</a:t>
              </a:r>
              <a:r>
                <a:rPr lang="en-US" altLang="ko-KR" sz="1800" dirty="0"/>
                <a:t>. </a:t>
              </a:r>
            </a:p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CC8F5F13-9066-9D74-08E0-8C0546C87D34}"/>
                </a:ext>
              </a:extLst>
            </p:cNvPr>
            <p:cNvCxnSpPr>
              <a:cxnSpLocks/>
            </p:cNvCxnSpPr>
            <p:nvPr/>
          </p:nvCxnSpPr>
          <p:spPr>
            <a:xfrm>
              <a:off x="156000" y="322944"/>
              <a:ext cx="11880000" cy="0"/>
            </a:xfrm>
            <a:prstGeom prst="line">
              <a:avLst/>
            </a:prstGeom>
            <a:ln w="60325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1A448E8C-A15B-57F8-0918-196F4D6866C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-2985601" y="3460887"/>
              <a:ext cx="6588000" cy="0"/>
            </a:xfrm>
            <a:prstGeom prst="line">
              <a:avLst/>
            </a:prstGeom>
            <a:ln w="60325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25F0CFB8-486B-0DA5-4FFE-0B5465AB5576}"/>
                </a:ext>
              </a:extLst>
            </p:cNvPr>
            <p:cNvCxnSpPr>
              <a:cxnSpLocks/>
            </p:cNvCxnSpPr>
            <p:nvPr/>
          </p:nvCxnSpPr>
          <p:spPr>
            <a:xfrm>
              <a:off x="156000" y="6599715"/>
              <a:ext cx="11880000" cy="0"/>
            </a:xfrm>
            <a:prstGeom prst="line">
              <a:avLst/>
            </a:prstGeom>
            <a:ln w="60325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8AA7C407-3C14-2701-E75C-0A46C54D336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618572" y="3460887"/>
              <a:ext cx="6588000" cy="0"/>
            </a:xfrm>
            <a:prstGeom prst="line">
              <a:avLst/>
            </a:prstGeom>
            <a:ln w="60325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평행 사변형 14">
            <a:extLst>
              <a:ext uri="{FF2B5EF4-FFF2-40B4-BE49-F238E27FC236}">
                <a16:creationId xmlns:a16="http://schemas.microsoft.com/office/drawing/2014/main" id="{6E038511-C8EB-97CF-0D69-1A74B402A262}"/>
              </a:ext>
            </a:extLst>
          </p:cNvPr>
          <p:cNvSpPr/>
          <p:nvPr/>
        </p:nvSpPr>
        <p:spPr>
          <a:xfrm>
            <a:off x="3584878" y="577695"/>
            <a:ext cx="5040000" cy="185497"/>
          </a:xfrm>
          <a:prstGeom prst="parallelogram">
            <a:avLst/>
          </a:prstGeom>
          <a:gradFill flip="none" rotWithShape="1">
            <a:gsLst>
              <a:gs pos="0">
                <a:srgbClr val="67FE2A">
                  <a:alpha val="49804"/>
                </a:srgbClr>
              </a:gs>
              <a:gs pos="96000">
                <a:srgbClr val="67FE2A">
                  <a:alpha val="50000"/>
                </a:srgbClr>
              </a:gs>
              <a:gs pos="98000">
                <a:srgbClr val="67FE2A">
                  <a:alpha val="80000"/>
                </a:srgbClr>
              </a:gs>
              <a:gs pos="100000">
                <a:srgbClr val="67FE2A">
                  <a:alpha val="50000"/>
                </a:srgbClr>
              </a:gs>
            </a:gsLst>
            <a:lin ang="6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E3FEBBF-8FB7-95DF-B77C-A70DBAFC40D6}"/>
              </a:ext>
            </a:extLst>
          </p:cNvPr>
          <p:cNvSpPr txBox="1"/>
          <p:nvPr/>
        </p:nvSpPr>
        <p:spPr>
          <a:xfrm>
            <a:off x="3686891" y="173412"/>
            <a:ext cx="4818217" cy="8485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4000"/>
              </a:lnSpc>
              <a:defRPr/>
            </a:pPr>
            <a:r>
              <a:rPr lang="en-US" altLang="ko-KR" sz="3200" kern="0" dirty="0">
                <a:ln w="9525"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a카레이서" panose="02020600000000000000" pitchFamily="18" charset="-127"/>
                <a:ea typeface="a카레이서" panose="02020600000000000000" pitchFamily="18" charset="-127"/>
              </a:rPr>
              <a:t>Logic</a:t>
            </a:r>
          </a:p>
          <a:p>
            <a:pPr algn="ctr">
              <a:lnSpc>
                <a:spcPct val="114000"/>
              </a:lnSpc>
              <a:defRPr/>
            </a:pPr>
            <a:r>
              <a:rPr lang="en-US" altLang="ko-KR" sz="1200" i="1" kern="0" dirty="0">
                <a:solidFill>
                  <a:schemeClr val="accent3"/>
                </a:solidFill>
                <a:latin typeface="a카레이서" panose="02020600000000000000" pitchFamily="18" charset="-127"/>
                <a:ea typeface="a카레이서" panose="02020600000000000000" pitchFamily="18" charset="-127"/>
              </a:rPr>
              <a:t>Photo Search by Sketch</a:t>
            </a:r>
            <a:endParaRPr lang="ko-KR" altLang="en-US" sz="1200" i="1" dirty="0">
              <a:solidFill>
                <a:schemeClr val="accent3"/>
              </a:solidFill>
              <a:latin typeface="a카레이서" panose="02020600000000000000" pitchFamily="18" charset="-127"/>
              <a:ea typeface="a카레이서" panose="02020600000000000000" pitchFamily="18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2D23FBEB-BBF5-BF6F-CE21-1D24138E2F9C}"/>
              </a:ext>
            </a:extLst>
          </p:cNvPr>
          <p:cNvGrpSpPr/>
          <p:nvPr/>
        </p:nvGrpSpPr>
        <p:grpSpPr>
          <a:xfrm>
            <a:off x="805050" y="1697787"/>
            <a:ext cx="401655" cy="348049"/>
            <a:chOff x="1384902" y="3142827"/>
            <a:chExt cx="401655" cy="348049"/>
          </a:xfrm>
        </p:grpSpPr>
        <p:sp>
          <p:nvSpPr>
            <p:cNvPr id="8" name="자유형 48">
              <a:extLst>
                <a:ext uri="{FF2B5EF4-FFF2-40B4-BE49-F238E27FC236}">
                  <a16:creationId xmlns:a16="http://schemas.microsoft.com/office/drawing/2014/main" id="{29D5CD7F-A666-FD2D-27CA-1530E9E00F27}"/>
                </a:ext>
              </a:extLst>
            </p:cNvPr>
            <p:cNvSpPr/>
            <p:nvPr/>
          </p:nvSpPr>
          <p:spPr>
            <a:xfrm rot="10800000">
              <a:off x="1430334" y="3154250"/>
              <a:ext cx="285616" cy="336626"/>
            </a:xfrm>
            <a:custGeom>
              <a:avLst/>
              <a:gdLst>
                <a:gd name="connsiteX0" fmla="*/ 0 w 581891"/>
                <a:gd name="connsiteY0" fmla="*/ 0 h 615142"/>
                <a:gd name="connsiteX1" fmla="*/ 0 w 581891"/>
                <a:gd name="connsiteY1" fmla="*/ 615142 h 615142"/>
                <a:gd name="connsiteX2" fmla="*/ 581891 w 581891"/>
                <a:gd name="connsiteY2" fmla="*/ 615142 h 615142"/>
                <a:gd name="connsiteX0" fmla="*/ 0 w 581891"/>
                <a:gd name="connsiteY0" fmla="*/ 0 h 615142"/>
                <a:gd name="connsiteX1" fmla="*/ 0 w 581891"/>
                <a:gd name="connsiteY1" fmla="*/ 615142 h 615142"/>
                <a:gd name="connsiteX2" fmla="*/ 581891 w 581891"/>
                <a:gd name="connsiteY2" fmla="*/ 577042 h 615142"/>
                <a:gd name="connsiteX0" fmla="*/ 0 w 607291"/>
                <a:gd name="connsiteY0" fmla="*/ 0 h 615142"/>
                <a:gd name="connsiteX1" fmla="*/ 0 w 607291"/>
                <a:gd name="connsiteY1" fmla="*/ 615142 h 615142"/>
                <a:gd name="connsiteX2" fmla="*/ 607291 w 607291"/>
                <a:gd name="connsiteY2" fmla="*/ 615142 h 615142"/>
                <a:gd name="connsiteX0" fmla="*/ 25400 w 607291"/>
                <a:gd name="connsiteY0" fmla="*/ 0 h 615142"/>
                <a:gd name="connsiteX1" fmla="*/ 0 w 607291"/>
                <a:gd name="connsiteY1" fmla="*/ 615142 h 615142"/>
                <a:gd name="connsiteX2" fmla="*/ 607291 w 607291"/>
                <a:gd name="connsiteY2" fmla="*/ 615142 h 615142"/>
                <a:gd name="connsiteX0" fmla="*/ 25400 w 523947"/>
                <a:gd name="connsiteY0" fmla="*/ 0 h 617523"/>
                <a:gd name="connsiteX1" fmla="*/ 0 w 523947"/>
                <a:gd name="connsiteY1" fmla="*/ 615142 h 617523"/>
                <a:gd name="connsiteX2" fmla="*/ 523947 w 523947"/>
                <a:gd name="connsiteY2" fmla="*/ 617523 h 617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23947" h="617523">
                  <a:moveTo>
                    <a:pt x="25400" y="0"/>
                  </a:moveTo>
                  <a:lnTo>
                    <a:pt x="0" y="615142"/>
                  </a:lnTo>
                  <a:lnTo>
                    <a:pt x="523947" y="617523"/>
                  </a:lnTo>
                </a:path>
              </a:pathLst>
            </a:custGeom>
            <a:noFill/>
            <a:ln w="25400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자유형 49">
              <a:extLst>
                <a:ext uri="{FF2B5EF4-FFF2-40B4-BE49-F238E27FC236}">
                  <a16:creationId xmlns:a16="http://schemas.microsoft.com/office/drawing/2014/main" id="{EA5591F0-399C-A2C5-D092-A8EC19FAAE22}"/>
                </a:ext>
              </a:extLst>
            </p:cNvPr>
            <p:cNvSpPr/>
            <p:nvPr/>
          </p:nvSpPr>
          <p:spPr>
            <a:xfrm>
              <a:off x="1384902" y="3142827"/>
              <a:ext cx="331049" cy="335329"/>
            </a:xfrm>
            <a:custGeom>
              <a:avLst/>
              <a:gdLst>
                <a:gd name="connsiteX0" fmla="*/ 0 w 581891"/>
                <a:gd name="connsiteY0" fmla="*/ 0 h 615142"/>
                <a:gd name="connsiteX1" fmla="*/ 0 w 581891"/>
                <a:gd name="connsiteY1" fmla="*/ 615142 h 615142"/>
                <a:gd name="connsiteX2" fmla="*/ 581891 w 581891"/>
                <a:gd name="connsiteY2" fmla="*/ 615142 h 615142"/>
                <a:gd name="connsiteX0" fmla="*/ 0 w 581891"/>
                <a:gd name="connsiteY0" fmla="*/ 0 h 615142"/>
                <a:gd name="connsiteX1" fmla="*/ 0 w 581891"/>
                <a:gd name="connsiteY1" fmla="*/ 615142 h 615142"/>
                <a:gd name="connsiteX2" fmla="*/ 581891 w 581891"/>
                <a:gd name="connsiteY2" fmla="*/ 577042 h 615142"/>
                <a:gd name="connsiteX0" fmla="*/ 0 w 607291"/>
                <a:gd name="connsiteY0" fmla="*/ 0 h 615142"/>
                <a:gd name="connsiteX1" fmla="*/ 0 w 607291"/>
                <a:gd name="connsiteY1" fmla="*/ 615142 h 615142"/>
                <a:gd name="connsiteX2" fmla="*/ 607291 w 607291"/>
                <a:gd name="connsiteY2" fmla="*/ 615142 h 615142"/>
                <a:gd name="connsiteX0" fmla="*/ 25400 w 607291"/>
                <a:gd name="connsiteY0" fmla="*/ 0 h 615142"/>
                <a:gd name="connsiteX1" fmla="*/ 0 w 607291"/>
                <a:gd name="connsiteY1" fmla="*/ 615142 h 615142"/>
                <a:gd name="connsiteX2" fmla="*/ 607291 w 607291"/>
                <a:gd name="connsiteY2" fmla="*/ 615142 h 615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07291" h="615142">
                  <a:moveTo>
                    <a:pt x="25400" y="0"/>
                  </a:moveTo>
                  <a:lnTo>
                    <a:pt x="0" y="615142"/>
                  </a:lnTo>
                  <a:lnTo>
                    <a:pt x="607291" y="615142"/>
                  </a:lnTo>
                </a:path>
              </a:pathLst>
            </a:custGeom>
            <a:noFill/>
            <a:ln w="25400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자유형 11">
              <a:extLst>
                <a:ext uri="{FF2B5EF4-FFF2-40B4-BE49-F238E27FC236}">
                  <a16:creationId xmlns:a16="http://schemas.microsoft.com/office/drawing/2014/main" id="{D43E2D6E-825B-7703-AFFE-69EF63EE6D39}"/>
                </a:ext>
              </a:extLst>
            </p:cNvPr>
            <p:cNvSpPr/>
            <p:nvPr/>
          </p:nvSpPr>
          <p:spPr>
            <a:xfrm>
              <a:off x="1470073" y="3198958"/>
              <a:ext cx="316484" cy="197802"/>
            </a:xfrm>
            <a:custGeom>
              <a:avLst/>
              <a:gdLst>
                <a:gd name="connsiteX0" fmla="*/ 0 w 580571"/>
                <a:gd name="connsiteY0" fmla="*/ 29028 h 362857"/>
                <a:gd name="connsiteX1" fmla="*/ 101600 w 580571"/>
                <a:gd name="connsiteY1" fmla="*/ 362857 h 362857"/>
                <a:gd name="connsiteX2" fmla="*/ 580571 w 580571"/>
                <a:gd name="connsiteY2" fmla="*/ 0 h 362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0571" h="362857">
                  <a:moveTo>
                    <a:pt x="0" y="29028"/>
                  </a:moveTo>
                  <a:lnTo>
                    <a:pt x="101600" y="362857"/>
                  </a:lnTo>
                  <a:lnTo>
                    <a:pt x="580571" y="0"/>
                  </a:lnTo>
                </a:path>
              </a:pathLst>
            </a:custGeom>
            <a:noFill/>
            <a:ln w="76200" cap="rnd">
              <a:solidFill>
                <a:srgbClr val="DB6B5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EC688611-168C-3600-D145-5E813F5CCD72}"/>
              </a:ext>
            </a:extLst>
          </p:cNvPr>
          <p:cNvSpPr txBox="1"/>
          <p:nvPr/>
        </p:nvSpPr>
        <p:spPr>
          <a:xfrm>
            <a:off x="1261979" y="1735445"/>
            <a:ext cx="92650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/>
              <a:t>이미지에서 </a:t>
            </a:r>
            <a:r>
              <a:rPr lang="en-US" altLang="ko-KR" sz="1800" dirty="0"/>
              <a:t>detect</a:t>
            </a:r>
            <a:r>
              <a:rPr lang="ko-KR" altLang="en-US" sz="1800" dirty="0"/>
              <a:t>된 물체 </a:t>
            </a:r>
            <a:r>
              <a:rPr lang="ko-KR" altLang="en-US" dirty="0"/>
              <a:t>중 </a:t>
            </a:r>
            <a:r>
              <a:rPr lang="en-US" altLang="ko-KR" sz="1800" dirty="0"/>
              <a:t>score&gt;=0.9</a:t>
            </a:r>
            <a:r>
              <a:rPr lang="ko-KR" altLang="en-US" sz="1800" dirty="0"/>
              <a:t>인 물체만 </a:t>
            </a:r>
            <a:r>
              <a:rPr lang="en-US" altLang="ko-KR" sz="1800" dirty="0"/>
              <a:t>excel</a:t>
            </a:r>
            <a:r>
              <a:rPr lang="ko-KR" altLang="en-US" sz="1800" dirty="0"/>
              <a:t>에 저장한다</a:t>
            </a:r>
            <a:r>
              <a:rPr lang="en-US" altLang="ko-KR" sz="1800" dirty="0"/>
              <a:t>. </a:t>
            </a:r>
          </a:p>
          <a:p>
            <a:endParaRPr lang="ko-KR" altLang="en-US" dirty="0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CF683633-E866-4EE4-ED33-4838ABDF7A34}"/>
              </a:ext>
            </a:extLst>
          </p:cNvPr>
          <p:cNvGrpSpPr/>
          <p:nvPr/>
        </p:nvGrpSpPr>
        <p:grpSpPr>
          <a:xfrm>
            <a:off x="796086" y="2482196"/>
            <a:ext cx="401655" cy="348049"/>
            <a:chOff x="1384902" y="3142827"/>
            <a:chExt cx="401655" cy="348049"/>
          </a:xfrm>
        </p:grpSpPr>
        <p:sp>
          <p:nvSpPr>
            <p:cNvPr id="14" name="자유형 48">
              <a:extLst>
                <a:ext uri="{FF2B5EF4-FFF2-40B4-BE49-F238E27FC236}">
                  <a16:creationId xmlns:a16="http://schemas.microsoft.com/office/drawing/2014/main" id="{69C3ED43-DE2F-8229-92DC-146A8B6CE324}"/>
                </a:ext>
              </a:extLst>
            </p:cNvPr>
            <p:cNvSpPr/>
            <p:nvPr/>
          </p:nvSpPr>
          <p:spPr>
            <a:xfrm rot="10800000">
              <a:off x="1430334" y="3154250"/>
              <a:ext cx="285616" cy="336626"/>
            </a:xfrm>
            <a:custGeom>
              <a:avLst/>
              <a:gdLst>
                <a:gd name="connsiteX0" fmla="*/ 0 w 581891"/>
                <a:gd name="connsiteY0" fmla="*/ 0 h 615142"/>
                <a:gd name="connsiteX1" fmla="*/ 0 w 581891"/>
                <a:gd name="connsiteY1" fmla="*/ 615142 h 615142"/>
                <a:gd name="connsiteX2" fmla="*/ 581891 w 581891"/>
                <a:gd name="connsiteY2" fmla="*/ 615142 h 615142"/>
                <a:gd name="connsiteX0" fmla="*/ 0 w 581891"/>
                <a:gd name="connsiteY0" fmla="*/ 0 h 615142"/>
                <a:gd name="connsiteX1" fmla="*/ 0 w 581891"/>
                <a:gd name="connsiteY1" fmla="*/ 615142 h 615142"/>
                <a:gd name="connsiteX2" fmla="*/ 581891 w 581891"/>
                <a:gd name="connsiteY2" fmla="*/ 577042 h 615142"/>
                <a:gd name="connsiteX0" fmla="*/ 0 w 607291"/>
                <a:gd name="connsiteY0" fmla="*/ 0 h 615142"/>
                <a:gd name="connsiteX1" fmla="*/ 0 w 607291"/>
                <a:gd name="connsiteY1" fmla="*/ 615142 h 615142"/>
                <a:gd name="connsiteX2" fmla="*/ 607291 w 607291"/>
                <a:gd name="connsiteY2" fmla="*/ 615142 h 615142"/>
                <a:gd name="connsiteX0" fmla="*/ 25400 w 607291"/>
                <a:gd name="connsiteY0" fmla="*/ 0 h 615142"/>
                <a:gd name="connsiteX1" fmla="*/ 0 w 607291"/>
                <a:gd name="connsiteY1" fmla="*/ 615142 h 615142"/>
                <a:gd name="connsiteX2" fmla="*/ 607291 w 607291"/>
                <a:gd name="connsiteY2" fmla="*/ 615142 h 615142"/>
                <a:gd name="connsiteX0" fmla="*/ 25400 w 523947"/>
                <a:gd name="connsiteY0" fmla="*/ 0 h 617523"/>
                <a:gd name="connsiteX1" fmla="*/ 0 w 523947"/>
                <a:gd name="connsiteY1" fmla="*/ 615142 h 617523"/>
                <a:gd name="connsiteX2" fmla="*/ 523947 w 523947"/>
                <a:gd name="connsiteY2" fmla="*/ 617523 h 617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23947" h="617523">
                  <a:moveTo>
                    <a:pt x="25400" y="0"/>
                  </a:moveTo>
                  <a:lnTo>
                    <a:pt x="0" y="615142"/>
                  </a:lnTo>
                  <a:lnTo>
                    <a:pt x="523947" y="617523"/>
                  </a:lnTo>
                </a:path>
              </a:pathLst>
            </a:custGeom>
            <a:noFill/>
            <a:ln w="25400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자유형 49">
              <a:extLst>
                <a:ext uri="{FF2B5EF4-FFF2-40B4-BE49-F238E27FC236}">
                  <a16:creationId xmlns:a16="http://schemas.microsoft.com/office/drawing/2014/main" id="{9EA823D4-657D-74F4-FF57-B3B212F1E50D}"/>
                </a:ext>
              </a:extLst>
            </p:cNvPr>
            <p:cNvSpPr/>
            <p:nvPr/>
          </p:nvSpPr>
          <p:spPr>
            <a:xfrm>
              <a:off x="1384902" y="3142827"/>
              <a:ext cx="331049" cy="335329"/>
            </a:xfrm>
            <a:custGeom>
              <a:avLst/>
              <a:gdLst>
                <a:gd name="connsiteX0" fmla="*/ 0 w 581891"/>
                <a:gd name="connsiteY0" fmla="*/ 0 h 615142"/>
                <a:gd name="connsiteX1" fmla="*/ 0 w 581891"/>
                <a:gd name="connsiteY1" fmla="*/ 615142 h 615142"/>
                <a:gd name="connsiteX2" fmla="*/ 581891 w 581891"/>
                <a:gd name="connsiteY2" fmla="*/ 615142 h 615142"/>
                <a:gd name="connsiteX0" fmla="*/ 0 w 581891"/>
                <a:gd name="connsiteY0" fmla="*/ 0 h 615142"/>
                <a:gd name="connsiteX1" fmla="*/ 0 w 581891"/>
                <a:gd name="connsiteY1" fmla="*/ 615142 h 615142"/>
                <a:gd name="connsiteX2" fmla="*/ 581891 w 581891"/>
                <a:gd name="connsiteY2" fmla="*/ 577042 h 615142"/>
                <a:gd name="connsiteX0" fmla="*/ 0 w 607291"/>
                <a:gd name="connsiteY0" fmla="*/ 0 h 615142"/>
                <a:gd name="connsiteX1" fmla="*/ 0 w 607291"/>
                <a:gd name="connsiteY1" fmla="*/ 615142 h 615142"/>
                <a:gd name="connsiteX2" fmla="*/ 607291 w 607291"/>
                <a:gd name="connsiteY2" fmla="*/ 615142 h 615142"/>
                <a:gd name="connsiteX0" fmla="*/ 25400 w 607291"/>
                <a:gd name="connsiteY0" fmla="*/ 0 h 615142"/>
                <a:gd name="connsiteX1" fmla="*/ 0 w 607291"/>
                <a:gd name="connsiteY1" fmla="*/ 615142 h 615142"/>
                <a:gd name="connsiteX2" fmla="*/ 607291 w 607291"/>
                <a:gd name="connsiteY2" fmla="*/ 615142 h 615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07291" h="615142">
                  <a:moveTo>
                    <a:pt x="25400" y="0"/>
                  </a:moveTo>
                  <a:lnTo>
                    <a:pt x="0" y="615142"/>
                  </a:lnTo>
                  <a:lnTo>
                    <a:pt x="607291" y="615142"/>
                  </a:lnTo>
                </a:path>
              </a:pathLst>
            </a:custGeom>
            <a:noFill/>
            <a:ln w="25400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자유형 11">
              <a:extLst>
                <a:ext uri="{FF2B5EF4-FFF2-40B4-BE49-F238E27FC236}">
                  <a16:creationId xmlns:a16="http://schemas.microsoft.com/office/drawing/2014/main" id="{37B49060-C60F-B14E-F267-B0A20AE48C0C}"/>
                </a:ext>
              </a:extLst>
            </p:cNvPr>
            <p:cNvSpPr/>
            <p:nvPr/>
          </p:nvSpPr>
          <p:spPr>
            <a:xfrm>
              <a:off x="1470073" y="3198958"/>
              <a:ext cx="316484" cy="197802"/>
            </a:xfrm>
            <a:custGeom>
              <a:avLst/>
              <a:gdLst>
                <a:gd name="connsiteX0" fmla="*/ 0 w 580571"/>
                <a:gd name="connsiteY0" fmla="*/ 29028 h 362857"/>
                <a:gd name="connsiteX1" fmla="*/ 101600 w 580571"/>
                <a:gd name="connsiteY1" fmla="*/ 362857 h 362857"/>
                <a:gd name="connsiteX2" fmla="*/ 580571 w 580571"/>
                <a:gd name="connsiteY2" fmla="*/ 0 h 362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0571" h="362857">
                  <a:moveTo>
                    <a:pt x="0" y="29028"/>
                  </a:moveTo>
                  <a:lnTo>
                    <a:pt x="101600" y="362857"/>
                  </a:lnTo>
                  <a:lnTo>
                    <a:pt x="580571" y="0"/>
                  </a:lnTo>
                </a:path>
              </a:pathLst>
            </a:custGeom>
            <a:noFill/>
            <a:ln w="76200" cap="rnd">
              <a:solidFill>
                <a:srgbClr val="DB6B5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F7C978BD-56C3-F619-DF17-A480E686B057}"/>
              </a:ext>
            </a:extLst>
          </p:cNvPr>
          <p:cNvSpPr txBox="1"/>
          <p:nvPr/>
        </p:nvSpPr>
        <p:spPr>
          <a:xfrm>
            <a:off x="1237480" y="2457846"/>
            <a:ext cx="103673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/>
              <a:t>스케치의 중간좌표</a:t>
            </a:r>
            <a:r>
              <a:rPr lang="en-US" altLang="ko-KR" sz="1800" dirty="0"/>
              <a:t>(x1,y1),</a:t>
            </a:r>
            <a:r>
              <a:rPr lang="ko-KR" altLang="en-US" sz="1800" dirty="0"/>
              <a:t> 물체의 중간좌표</a:t>
            </a:r>
            <a:r>
              <a:rPr lang="en-US" altLang="ko-KR" sz="1800" dirty="0"/>
              <a:t>(</a:t>
            </a:r>
            <a:r>
              <a:rPr lang="en-US" altLang="ko-KR" sz="1800" dirty="0" err="1"/>
              <a:t>x_person,y_person</a:t>
            </a:r>
            <a:r>
              <a:rPr lang="en-US" altLang="ko-KR" sz="1800" dirty="0"/>
              <a:t>)</a:t>
            </a:r>
            <a:r>
              <a:rPr lang="ko-KR" altLang="en-US" sz="1800" dirty="0"/>
              <a:t>을 사용하여 내적을 계산하고 </a:t>
            </a:r>
            <a:r>
              <a:rPr lang="en-US" altLang="ko-KR" sz="1800" dirty="0" err="1"/>
              <a:t>img</a:t>
            </a:r>
            <a:r>
              <a:rPr lang="ko-KR" altLang="en-US" sz="1800" dirty="0"/>
              <a:t>의 </a:t>
            </a:r>
            <a:r>
              <a:rPr lang="en-US" altLang="ko-KR" sz="1800" dirty="0" err="1"/>
              <a:t>wid</a:t>
            </a:r>
            <a:r>
              <a:rPr lang="en-US" altLang="ko-KR" sz="1800" dirty="0"/>
              <a:t>*</a:t>
            </a:r>
            <a:r>
              <a:rPr lang="en-US" altLang="ko-KR" sz="1800" dirty="0" err="1"/>
              <a:t>hei</a:t>
            </a:r>
            <a:r>
              <a:rPr lang="ko-KR" altLang="en-US" sz="1800" dirty="0"/>
              <a:t>로 나눈다</a:t>
            </a:r>
            <a:r>
              <a:rPr lang="en-US" altLang="ko-KR" sz="1800" dirty="0"/>
              <a:t>. (</a:t>
            </a:r>
            <a:r>
              <a:rPr lang="ko-KR" altLang="en-US" sz="1800" dirty="0" err="1"/>
              <a:t>비슷도</a:t>
            </a:r>
            <a:r>
              <a:rPr lang="ko-KR" altLang="en-US" sz="1800" dirty="0"/>
              <a:t> </a:t>
            </a:r>
            <a:r>
              <a:rPr lang="en-US" altLang="ko-KR" sz="1800" dirty="0"/>
              <a:t>score) </a:t>
            </a:r>
          </a:p>
          <a:p>
            <a:r>
              <a:rPr lang="en-US" altLang="ko-KR" sz="1800" dirty="0"/>
              <a:t>dot=((x_person-x1)^2+(y_person-y1)^2)/(</a:t>
            </a:r>
            <a:r>
              <a:rPr lang="en-US" altLang="ko-KR" sz="1800" dirty="0" err="1"/>
              <a:t>img_wid</a:t>
            </a:r>
            <a:r>
              <a:rPr lang="en-US" altLang="ko-KR" sz="1800" dirty="0"/>
              <a:t>*</a:t>
            </a:r>
            <a:r>
              <a:rPr lang="en-US" altLang="ko-KR" sz="1800" dirty="0" err="1"/>
              <a:t>img_hei</a:t>
            </a:r>
            <a:r>
              <a:rPr lang="en-US" altLang="ko-KR" sz="1800" dirty="0"/>
              <a:t>) </a:t>
            </a:r>
          </a:p>
          <a:p>
            <a:endParaRPr lang="ko-KR" altLang="en-US" dirty="0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DDCA5974-C369-341A-3040-E495BFAD44E0}"/>
              </a:ext>
            </a:extLst>
          </p:cNvPr>
          <p:cNvGrpSpPr/>
          <p:nvPr/>
        </p:nvGrpSpPr>
        <p:grpSpPr>
          <a:xfrm>
            <a:off x="802053" y="3494962"/>
            <a:ext cx="401655" cy="348049"/>
            <a:chOff x="1384902" y="3142827"/>
            <a:chExt cx="401655" cy="348049"/>
          </a:xfrm>
        </p:grpSpPr>
        <p:sp>
          <p:nvSpPr>
            <p:cNvPr id="27" name="자유형 48">
              <a:extLst>
                <a:ext uri="{FF2B5EF4-FFF2-40B4-BE49-F238E27FC236}">
                  <a16:creationId xmlns:a16="http://schemas.microsoft.com/office/drawing/2014/main" id="{69C42374-9CB8-63D9-628C-31856780882F}"/>
                </a:ext>
              </a:extLst>
            </p:cNvPr>
            <p:cNvSpPr/>
            <p:nvPr/>
          </p:nvSpPr>
          <p:spPr>
            <a:xfrm rot="10800000">
              <a:off x="1430334" y="3154250"/>
              <a:ext cx="285616" cy="336626"/>
            </a:xfrm>
            <a:custGeom>
              <a:avLst/>
              <a:gdLst>
                <a:gd name="connsiteX0" fmla="*/ 0 w 581891"/>
                <a:gd name="connsiteY0" fmla="*/ 0 h 615142"/>
                <a:gd name="connsiteX1" fmla="*/ 0 w 581891"/>
                <a:gd name="connsiteY1" fmla="*/ 615142 h 615142"/>
                <a:gd name="connsiteX2" fmla="*/ 581891 w 581891"/>
                <a:gd name="connsiteY2" fmla="*/ 615142 h 615142"/>
                <a:gd name="connsiteX0" fmla="*/ 0 w 581891"/>
                <a:gd name="connsiteY0" fmla="*/ 0 h 615142"/>
                <a:gd name="connsiteX1" fmla="*/ 0 w 581891"/>
                <a:gd name="connsiteY1" fmla="*/ 615142 h 615142"/>
                <a:gd name="connsiteX2" fmla="*/ 581891 w 581891"/>
                <a:gd name="connsiteY2" fmla="*/ 577042 h 615142"/>
                <a:gd name="connsiteX0" fmla="*/ 0 w 607291"/>
                <a:gd name="connsiteY0" fmla="*/ 0 h 615142"/>
                <a:gd name="connsiteX1" fmla="*/ 0 w 607291"/>
                <a:gd name="connsiteY1" fmla="*/ 615142 h 615142"/>
                <a:gd name="connsiteX2" fmla="*/ 607291 w 607291"/>
                <a:gd name="connsiteY2" fmla="*/ 615142 h 615142"/>
                <a:gd name="connsiteX0" fmla="*/ 25400 w 607291"/>
                <a:gd name="connsiteY0" fmla="*/ 0 h 615142"/>
                <a:gd name="connsiteX1" fmla="*/ 0 w 607291"/>
                <a:gd name="connsiteY1" fmla="*/ 615142 h 615142"/>
                <a:gd name="connsiteX2" fmla="*/ 607291 w 607291"/>
                <a:gd name="connsiteY2" fmla="*/ 615142 h 615142"/>
                <a:gd name="connsiteX0" fmla="*/ 25400 w 523947"/>
                <a:gd name="connsiteY0" fmla="*/ 0 h 617523"/>
                <a:gd name="connsiteX1" fmla="*/ 0 w 523947"/>
                <a:gd name="connsiteY1" fmla="*/ 615142 h 617523"/>
                <a:gd name="connsiteX2" fmla="*/ 523947 w 523947"/>
                <a:gd name="connsiteY2" fmla="*/ 617523 h 617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23947" h="617523">
                  <a:moveTo>
                    <a:pt x="25400" y="0"/>
                  </a:moveTo>
                  <a:lnTo>
                    <a:pt x="0" y="615142"/>
                  </a:lnTo>
                  <a:lnTo>
                    <a:pt x="523947" y="617523"/>
                  </a:lnTo>
                </a:path>
              </a:pathLst>
            </a:custGeom>
            <a:noFill/>
            <a:ln w="25400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자유형 49">
              <a:extLst>
                <a:ext uri="{FF2B5EF4-FFF2-40B4-BE49-F238E27FC236}">
                  <a16:creationId xmlns:a16="http://schemas.microsoft.com/office/drawing/2014/main" id="{31650700-5FE3-2628-E938-F0B38146E3EB}"/>
                </a:ext>
              </a:extLst>
            </p:cNvPr>
            <p:cNvSpPr/>
            <p:nvPr/>
          </p:nvSpPr>
          <p:spPr>
            <a:xfrm>
              <a:off x="1384902" y="3142827"/>
              <a:ext cx="331049" cy="335329"/>
            </a:xfrm>
            <a:custGeom>
              <a:avLst/>
              <a:gdLst>
                <a:gd name="connsiteX0" fmla="*/ 0 w 581891"/>
                <a:gd name="connsiteY0" fmla="*/ 0 h 615142"/>
                <a:gd name="connsiteX1" fmla="*/ 0 w 581891"/>
                <a:gd name="connsiteY1" fmla="*/ 615142 h 615142"/>
                <a:gd name="connsiteX2" fmla="*/ 581891 w 581891"/>
                <a:gd name="connsiteY2" fmla="*/ 615142 h 615142"/>
                <a:gd name="connsiteX0" fmla="*/ 0 w 581891"/>
                <a:gd name="connsiteY0" fmla="*/ 0 h 615142"/>
                <a:gd name="connsiteX1" fmla="*/ 0 w 581891"/>
                <a:gd name="connsiteY1" fmla="*/ 615142 h 615142"/>
                <a:gd name="connsiteX2" fmla="*/ 581891 w 581891"/>
                <a:gd name="connsiteY2" fmla="*/ 577042 h 615142"/>
                <a:gd name="connsiteX0" fmla="*/ 0 w 607291"/>
                <a:gd name="connsiteY0" fmla="*/ 0 h 615142"/>
                <a:gd name="connsiteX1" fmla="*/ 0 w 607291"/>
                <a:gd name="connsiteY1" fmla="*/ 615142 h 615142"/>
                <a:gd name="connsiteX2" fmla="*/ 607291 w 607291"/>
                <a:gd name="connsiteY2" fmla="*/ 615142 h 615142"/>
                <a:gd name="connsiteX0" fmla="*/ 25400 w 607291"/>
                <a:gd name="connsiteY0" fmla="*/ 0 h 615142"/>
                <a:gd name="connsiteX1" fmla="*/ 0 w 607291"/>
                <a:gd name="connsiteY1" fmla="*/ 615142 h 615142"/>
                <a:gd name="connsiteX2" fmla="*/ 607291 w 607291"/>
                <a:gd name="connsiteY2" fmla="*/ 615142 h 615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07291" h="615142">
                  <a:moveTo>
                    <a:pt x="25400" y="0"/>
                  </a:moveTo>
                  <a:lnTo>
                    <a:pt x="0" y="615142"/>
                  </a:lnTo>
                  <a:lnTo>
                    <a:pt x="607291" y="615142"/>
                  </a:lnTo>
                </a:path>
              </a:pathLst>
            </a:custGeom>
            <a:noFill/>
            <a:ln w="25400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자유형 11">
              <a:extLst>
                <a:ext uri="{FF2B5EF4-FFF2-40B4-BE49-F238E27FC236}">
                  <a16:creationId xmlns:a16="http://schemas.microsoft.com/office/drawing/2014/main" id="{4CD265A6-7190-0AB6-7316-D5C9B375AEFD}"/>
                </a:ext>
              </a:extLst>
            </p:cNvPr>
            <p:cNvSpPr/>
            <p:nvPr/>
          </p:nvSpPr>
          <p:spPr>
            <a:xfrm>
              <a:off x="1470073" y="3198958"/>
              <a:ext cx="316484" cy="197802"/>
            </a:xfrm>
            <a:custGeom>
              <a:avLst/>
              <a:gdLst>
                <a:gd name="connsiteX0" fmla="*/ 0 w 580571"/>
                <a:gd name="connsiteY0" fmla="*/ 29028 h 362857"/>
                <a:gd name="connsiteX1" fmla="*/ 101600 w 580571"/>
                <a:gd name="connsiteY1" fmla="*/ 362857 h 362857"/>
                <a:gd name="connsiteX2" fmla="*/ 580571 w 580571"/>
                <a:gd name="connsiteY2" fmla="*/ 0 h 362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0571" h="362857">
                  <a:moveTo>
                    <a:pt x="0" y="29028"/>
                  </a:moveTo>
                  <a:lnTo>
                    <a:pt x="101600" y="362857"/>
                  </a:lnTo>
                  <a:lnTo>
                    <a:pt x="580571" y="0"/>
                  </a:lnTo>
                </a:path>
              </a:pathLst>
            </a:custGeom>
            <a:noFill/>
            <a:ln w="76200" cap="rnd">
              <a:solidFill>
                <a:srgbClr val="DB6B5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88A9F5E7-FCE3-303E-254F-8B5731DFC679}"/>
              </a:ext>
            </a:extLst>
          </p:cNvPr>
          <p:cNvSpPr txBox="1"/>
          <p:nvPr/>
        </p:nvSpPr>
        <p:spPr>
          <a:xfrm>
            <a:off x="1243447" y="3470612"/>
            <a:ext cx="92650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이미지와 스케치의 같은 물체를 구하고 </a:t>
            </a:r>
            <a:r>
              <a:rPr lang="en-US" altLang="ko-KR" dirty="0"/>
              <a:t>(</a:t>
            </a:r>
            <a:r>
              <a:rPr lang="ko-KR" altLang="en-US" dirty="0"/>
              <a:t>예</a:t>
            </a:r>
            <a:r>
              <a:rPr lang="en-US" altLang="ko-KR" dirty="0"/>
              <a:t>. ['airplane', 'person', 'suitcase’])</a:t>
            </a:r>
          </a:p>
          <a:p>
            <a:r>
              <a:rPr lang="en-US" altLang="ko-KR" dirty="0" err="1"/>
              <a:t>dot_person</a:t>
            </a:r>
            <a:r>
              <a:rPr lang="en-US" altLang="ko-KR" dirty="0"/>
              <a:t>=|</a:t>
            </a:r>
            <a:r>
              <a:rPr lang="en-US" altLang="ko-KR" dirty="0" err="1"/>
              <a:t>dot_person</a:t>
            </a:r>
            <a:r>
              <a:rPr lang="en-US" altLang="ko-KR" dirty="0"/>
              <a:t>_</a:t>
            </a:r>
            <a:r>
              <a:rPr lang="ko-KR" altLang="en-US" dirty="0"/>
              <a:t>스케치</a:t>
            </a:r>
            <a:r>
              <a:rPr lang="en-US" altLang="ko-KR" dirty="0"/>
              <a:t>-</a:t>
            </a:r>
            <a:r>
              <a:rPr lang="en-US" altLang="ko-KR" dirty="0" err="1"/>
              <a:t>dot_person</a:t>
            </a:r>
            <a:r>
              <a:rPr lang="en-US" altLang="ko-KR" dirty="0"/>
              <a:t>_</a:t>
            </a:r>
            <a:r>
              <a:rPr lang="ko-KR" altLang="en-US" dirty="0"/>
              <a:t>이미지</a:t>
            </a:r>
            <a:r>
              <a:rPr lang="en-US" altLang="ko-KR" dirty="0"/>
              <a:t>| </a:t>
            </a:r>
          </a:p>
          <a:p>
            <a:endParaRPr lang="ko-KR" altLang="en-US" dirty="0"/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944CAE97-1A6C-7004-CB50-9822403A6B53}"/>
              </a:ext>
            </a:extLst>
          </p:cNvPr>
          <p:cNvGrpSpPr/>
          <p:nvPr/>
        </p:nvGrpSpPr>
        <p:grpSpPr>
          <a:xfrm>
            <a:off x="860324" y="4292818"/>
            <a:ext cx="401655" cy="348049"/>
            <a:chOff x="1384902" y="3142827"/>
            <a:chExt cx="401655" cy="348049"/>
          </a:xfrm>
        </p:grpSpPr>
        <p:sp>
          <p:nvSpPr>
            <p:cNvPr id="34" name="자유형 48">
              <a:extLst>
                <a:ext uri="{FF2B5EF4-FFF2-40B4-BE49-F238E27FC236}">
                  <a16:creationId xmlns:a16="http://schemas.microsoft.com/office/drawing/2014/main" id="{20075D95-DFCE-44EF-BC09-7E55EED5CFF4}"/>
                </a:ext>
              </a:extLst>
            </p:cNvPr>
            <p:cNvSpPr/>
            <p:nvPr/>
          </p:nvSpPr>
          <p:spPr>
            <a:xfrm rot="10800000">
              <a:off x="1430334" y="3154250"/>
              <a:ext cx="285616" cy="336626"/>
            </a:xfrm>
            <a:custGeom>
              <a:avLst/>
              <a:gdLst>
                <a:gd name="connsiteX0" fmla="*/ 0 w 581891"/>
                <a:gd name="connsiteY0" fmla="*/ 0 h 615142"/>
                <a:gd name="connsiteX1" fmla="*/ 0 w 581891"/>
                <a:gd name="connsiteY1" fmla="*/ 615142 h 615142"/>
                <a:gd name="connsiteX2" fmla="*/ 581891 w 581891"/>
                <a:gd name="connsiteY2" fmla="*/ 615142 h 615142"/>
                <a:gd name="connsiteX0" fmla="*/ 0 w 581891"/>
                <a:gd name="connsiteY0" fmla="*/ 0 h 615142"/>
                <a:gd name="connsiteX1" fmla="*/ 0 w 581891"/>
                <a:gd name="connsiteY1" fmla="*/ 615142 h 615142"/>
                <a:gd name="connsiteX2" fmla="*/ 581891 w 581891"/>
                <a:gd name="connsiteY2" fmla="*/ 577042 h 615142"/>
                <a:gd name="connsiteX0" fmla="*/ 0 w 607291"/>
                <a:gd name="connsiteY0" fmla="*/ 0 h 615142"/>
                <a:gd name="connsiteX1" fmla="*/ 0 w 607291"/>
                <a:gd name="connsiteY1" fmla="*/ 615142 h 615142"/>
                <a:gd name="connsiteX2" fmla="*/ 607291 w 607291"/>
                <a:gd name="connsiteY2" fmla="*/ 615142 h 615142"/>
                <a:gd name="connsiteX0" fmla="*/ 25400 w 607291"/>
                <a:gd name="connsiteY0" fmla="*/ 0 h 615142"/>
                <a:gd name="connsiteX1" fmla="*/ 0 w 607291"/>
                <a:gd name="connsiteY1" fmla="*/ 615142 h 615142"/>
                <a:gd name="connsiteX2" fmla="*/ 607291 w 607291"/>
                <a:gd name="connsiteY2" fmla="*/ 615142 h 615142"/>
                <a:gd name="connsiteX0" fmla="*/ 25400 w 523947"/>
                <a:gd name="connsiteY0" fmla="*/ 0 h 617523"/>
                <a:gd name="connsiteX1" fmla="*/ 0 w 523947"/>
                <a:gd name="connsiteY1" fmla="*/ 615142 h 617523"/>
                <a:gd name="connsiteX2" fmla="*/ 523947 w 523947"/>
                <a:gd name="connsiteY2" fmla="*/ 617523 h 617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23947" h="617523">
                  <a:moveTo>
                    <a:pt x="25400" y="0"/>
                  </a:moveTo>
                  <a:lnTo>
                    <a:pt x="0" y="615142"/>
                  </a:lnTo>
                  <a:lnTo>
                    <a:pt x="523947" y="617523"/>
                  </a:lnTo>
                </a:path>
              </a:pathLst>
            </a:custGeom>
            <a:noFill/>
            <a:ln w="25400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자유형 49">
              <a:extLst>
                <a:ext uri="{FF2B5EF4-FFF2-40B4-BE49-F238E27FC236}">
                  <a16:creationId xmlns:a16="http://schemas.microsoft.com/office/drawing/2014/main" id="{6E827F01-CC83-2E98-5E46-FC4279151685}"/>
                </a:ext>
              </a:extLst>
            </p:cNvPr>
            <p:cNvSpPr/>
            <p:nvPr/>
          </p:nvSpPr>
          <p:spPr>
            <a:xfrm>
              <a:off x="1384902" y="3142827"/>
              <a:ext cx="331049" cy="335329"/>
            </a:xfrm>
            <a:custGeom>
              <a:avLst/>
              <a:gdLst>
                <a:gd name="connsiteX0" fmla="*/ 0 w 581891"/>
                <a:gd name="connsiteY0" fmla="*/ 0 h 615142"/>
                <a:gd name="connsiteX1" fmla="*/ 0 w 581891"/>
                <a:gd name="connsiteY1" fmla="*/ 615142 h 615142"/>
                <a:gd name="connsiteX2" fmla="*/ 581891 w 581891"/>
                <a:gd name="connsiteY2" fmla="*/ 615142 h 615142"/>
                <a:gd name="connsiteX0" fmla="*/ 0 w 581891"/>
                <a:gd name="connsiteY0" fmla="*/ 0 h 615142"/>
                <a:gd name="connsiteX1" fmla="*/ 0 w 581891"/>
                <a:gd name="connsiteY1" fmla="*/ 615142 h 615142"/>
                <a:gd name="connsiteX2" fmla="*/ 581891 w 581891"/>
                <a:gd name="connsiteY2" fmla="*/ 577042 h 615142"/>
                <a:gd name="connsiteX0" fmla="*/ 0 w 607291"/>
                <a:gd name="connsiteY0" fmla="*/ 0 h 615142"/>
                <a:gd name="connsiteX1" fmla="*/ 0 w 607291"/>
                <a:gd name="connsiteY1" fmla="*/ 615142 h 615142"/>
                <a:gd name="connsiteX2" fmla="*/ 607291 w 607291"/>
                <a:gd name="connsiteY2" fmla="*/ 615142 h 615142"/>
                <a:gd name="connsiteX0" fmla="*/ 25400 w 607291"/>
                <a:gd name="connsiteY0" fmla="*/ 0 h 615142"/>
                <a:gd name="connsiteX1" fmla="*/ 0 w 607291"/>
                <a:gd name="connsiteY1" fmla="*/ 615142 h 615142"/>
                <a:gd name="connsiteX2" fmla="*/ 607291 w 607291"/>
                <a:gd name="connsiteY2" fmla="*/ 615142 h 615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07291" h="615142">
                  <a:moveTo>
                    <a:pt x="25400" y="0"/>
                  </a:moveTo>
                  <a:lnTo>
                    <a:pt x="0" y="615142"/>
                  </a:lnTo>
                  <a:lnTo>
                    <a:pt x="607291" y="615142"/>
                  </a:lnTo>
                </a:path>
              </a:pathLst>
            </a:custGeom>
            <a:noFill/>
            <a:ln w="25400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자유형 11">
              <a:extLst>
                <a:ext uri="{FF2B5EF4-FFF2-40B4-BE49-F238E27FC236}">
                  <a16:creationId xmlns:a16="http://schemas.microsoft.com/office/drawing/2014/main" id="{F01357F6-7258-A736-56CA-FF66983FD35B}"/>
                </a:ext>
              </a:extLst>
            </p:cNvPr>
            <p:cNvSpPr/>
            <p:nvPr/>
          </p:nvSpPr>
          <p:spPr>
            <a:xfrm>
              <a:off x="1470073" y="3198958"/>
              <a:ext cx="316484" cy="197802"/>
            </a:xfrm>
            <a:custGeom>
              <a:avLst/>
              <a:gdLst>
                <a:gd name="connsiteX0" fmla="*/ 0 w 580571"/>
                <a:gd name="connsiteY0" fmla="*/ 29028 h 362857"/>
                <a:gd name="connsiteX1" fmla="*/ 101600 w 580571"/>
                <a:gd name="connsiteY1" fmla="*/ 362857 h 362857"/>
                <a:gd name="connsiteX2" fmla="*/ 580571 w 580571"/>
                <a:gd name="connsiteY2" fmla="*/ 0 h 362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0571" h="362857">
                  <a:moveTo>
                    <a:pt x="0" y="29028"/>
                  </a:moveTo>
                  <a:lnTo>
                    <a:pt x="101600" y="362857"/>
                  </a:lnTo>
                  <a:lnTo>
                    <a:pt x="580571" y="0"/>
                  </a:lnTo>
                </a:path>
              </a:pathLst>
            </a:custGeom>
            <a:noFill/>
            <a:ln w="76200" cap="rnd">
              <a:solidFill>
                <a:srgbClr val="DB6B5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5DB18519-D5EC-FA76-333C-ECA0AAA9A288}"/>
              </a:ext>
            </a:extLst>
          </p:cNvPr>
          <p:cNvSpPr txBox="1"/>
          <p:nvPr/>
        </p:nvSpPr>
        <p:spPr>
          <a:xfrm>
            <a:off x="1301718" y="4268468"/>
            <a:ext cx="926502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이미지</a:t>
            </a:r>
            <a:r>
              <a:rPr lang="en-US" altLang="ko-KR" dirty="0"/>
              <a:t>/</a:t>
            </a:r>
            <a:r>
              <a:rPr lang="ko-KR" altLang="en-US" dirty="0"/>
              <a:t>스케치 중 해당 물체가 있으면 내적을 구한다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총 내적 </a:t>
            </a:r>
            <a:r>
              <a:rPr lang="en-US" altLang="ko-KR" dirty="0"/>
              <a:t>= </a:t>
            </a:r>
            <a:r>
              <a:rPr lang="en-US" altLang="ko-KR" dirty="0" err="1"/>
              <a:t>dot_airplane+dot_person+dot_suitcase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구한 총 내적은 </a:t>
            </a:r>
            <a:r>
              <a:rPr lang="ko-KR" altLang="en-US" dirty="0" err="1"/>
              <a:t>비슷도</a:t>
            </a:r>
            <a:r>
              <a:rPr lang="ko-KR" altLang="en-US" dirty="0"/>
              <a:t> </a:t>
            </a:r>
            <a:r>
              <a:rPr lang="en-US" altLang="ko-KR" dirty="0"/>
              <a:t>score</a:t>
            </a:r>
            <a:r>
              <a:rPr lang="ko-KR" altLang="en-US" dirty="0"/>
              <a:t>이고 작을수록 </a:t>
            </a:r>
            <a:r>
              <a:rPr lang="ko-KR" altLang="en-US" dirty="0" err="1"/>
              <a:t>비슷도가</a:t>
            </a:r>
            <a:r>
              <a:rPr lang="ko-KR" altLang="en-US" dirty="0"/>
              <a:t> 높다</a:t>
            </a:r>
            <a:r>
              <a:rPr lang="en-US" altLang="ko-KR" dirty="0"/>
              <a:t>. </a:t>
            </a:r>
            <a:endParaRPr lang="zh-CN" altLang="en-US" dirty="0"/>
          </a:p>
          <a:p>
            <a:endParaRPr lang="ko-KR" altLang="en-US" dirty="0"/>
          </a:p>
        </p:txBody>
      </p:sp>
      <p:pic>
        <p:nvPicPr>
          <p:cNvPr id="45" name="图片 5">
            <a:extLst>
              <a:ext uri="{FF2B5EF4-FFF2-40B4-BE49-F238E27FC236}">
                <a16:creationId xmlns:a16="http://schemas.microsoft.com/office/drawing/2014/main" id="{9CB300ED-29B0-5B57-87C4-56B4727FEF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9499" y="5635012"/>
            <a:ext cx="4742857" cy="802638"/>
          </a:xfrm>
          <a:prstGeom prst="rect">
            <a:avLst/>
          </a:prstGeom>
        </p:spPr>
      </p:pic>
      <p:pic>
        <p:nvPicPr>
          <p:cNvPr id="47" name="图片 7">
            <a:extLst>
              <a:ext uri="{FF2B5EF4-FFF2-40B4-BE49-F238E27FC236}">
                <a16:creationId xmlns:a16="http://schemas.microsoft.com/office/drawing/2014/main" id="{899F1EFE-3030-7A60-9D37-475E3EA769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0696" y="5281945"/>
            <a:ext cx="3698467" cy="1062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255032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229</TotalTime>
  <Words>342</Words>
  <Application>Microsoft Office PowerPoint</Application>
  <PresentationFormat>와이드스크린</PresentationFormat>
  <Paragraphs>77</Paragraphs>
  <Slides>11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8" baseType="lpstr">
      <vt:lpstr>한컴 말랑말랑 Regular</vt:lpstr>
      <vt:lpstr>a타이틀고딕2</vt:lpstr>
      <vt:lpstr>Arial</vt:lpstr>
      <vt:lpstr>맑은 고딕</vt:lpstr>
      <vt:lpstr>a카레이서</vt:lpstr>
      <vt:lpstr>a타이틀고딕4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계정</dc:creator>
  <cp:lastModifiedBy>임준표</cp:lastModifiedBy>
  <cp:revision>8</cp:revision>
  <dcterms:created xsi:type="dcterms:W3CDTF">2022-11-10T06:43:35Z</dcterms:created>
  <dcterms:modified xsi:type="dcterms:W3CDTF">2022-12-08T18:40:13Z</dcterms:modified>
</cp:coreProperties>
</file>